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58" r:id="rId4"/>
    <p:sldId id="261" r:id="rId5"/>
    <p:sldId id="266" r:id="rId6"/>
    <p:sldId id="267" r:id="rId7"/>
    <p:sldId id="277" r:id="rId8"/>
    <p:sldId id="268" r:id="rId9"/>
    <p:sldId id="276" r:id="rId10"/>
    <p:sldId id="271" r:id="rId11"/>
    <p:sldId id="272" r:id="rId12"/>
    <p:sldId id="269" r:id="rId13"/>
    <p:sldId id="278" r:id="rId14"/>
    <p:sldId id="263" r:id="rId15"/>
    <p:sldId id="273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hia, Hadi" initials="YH" lastIdx="1" clrIdx="0">
    <p:extLst>
      <p:ext uri="{19B8F6BF-5375-455C-9EA6-DF929625EA0E}">
        <p15:presenceInfo xmlns:p15="http://schemas.microsoft.com/office/powerpoint/2012/main" userId="S::1843604@bdeb.qc.ca::0f7ca598-4f43-4d7d-9c57-c0121a7e6ff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A3551C-9B90-4F27-A863-E0715A9D46CB}" v="17" dt="2021-05-04T16:58:26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8" autoAdjust="0"/>
    <p:restoredTop sz="94660"/>
  </p:normalViewPr>
  <p:slideViewPr>
    <p:cSldViewPr snapToGrid="0">
      <p:cViewPr>
        <p:scale>
          <a:sx n="75" d="100"/>
          <a:sy n="75" d="100"/>
        </p:scale>
        <p:origin x="-10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di Yahia" userId="cb282009022c4a2c" providerId="LiveId" clId="{EBA3551C-9B90-4F27-A863-E0715A9D46CB}"/>
    <pc:docChg chg="undo custSel modSld">
      <pc:chgData name="Hadi Yahia" userId="cb282009022c4a2c" providerId="LiveId" clId="{EBA3551C-9B90-4F27-A863-E0715A9D46CB}" dt="2021-05-10T19:07:32.001" v="630" actId="20577"/>
      <pc:docMkLst>
        <pc:docMk/>
      </pc:docMkLst>
      <pc:sldChg chg="modSp mod">
        <pc:chgData name="Hadi Yahia" userId="cb282009022c4a2c" providerId="LiveId" clId="{EBA3551C-9B90-4F27-A863-E0715A9D46CB}" dt="2021-05-10T19:07:32.001" v="630" actId="20577"/>
        <pc:sldMkLst>
          <pc:docMk/>
          <pc:sldMk cId="4067642711" sldId="257"/>
        </pc:sldMkLst>
        <pc:spChg chg="mod">
          <ac:chgData name="Hadi Yahia" userId="cb282009022c4a2c" providerId="LiveId" clId="{EBA3551C-9B90-4F27-A863-E0715A9D46CB}" dt="2021-05-10T19:07:32.001" v="630" actId="20577"/>
          <ac:spMkLst>
            <pc:docMk/>
            <pc:sldMk cId="4067642711" sldId="257"/>
            <ac:spMk id="3" creationId="{6AF5A2F4-CA75-4678-81C5-067036FAE66C}"/>
          </ac:spMkLst>
        </pc:spChg>
      </pc:sldChg>
      <pc:sldChg chg="addSp delSp modSp mod">
        <pc:chgData name="Hadi Yahia" userId="cb282009022c4a2c" providerId="LiveId" clId="{EBA3551C-9B90-4F27-A863-E0715A9D46CB}" dt="2021-05-04T17:00:22.589" v="383" actId="14100"/>
        <pc:sldMkLst>
          <pc:docMk/>
          <pc:sldMk cId="3578691507" sldId="277"/>
        </pc:sldMkLst>
        <pc:spChg chg="mod">
          <ac:chgData name="Hadi Yahia" userId="cb282009022c4a2c" providerId="LiveId" clId="{EBA3551C-9B90-4F27-A863-E0715A9D46CB}" dt="2021-05-04T16:48:48.327" v="258" actId="1076"/>
          <ac:spMkLst>
            <pc:docMk/>
            <pc:sldMk cId="3578691507" sldId="277"/>
            <ac:spMk id="2" creationId="{1CE1DE35-04FB-4A85-8C20-C86FF29E285C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3" creationId="{0CD71004-BD4D-4B31-8894-3C6E331DC99C}"/>
          </ac:spMkLst>
        </pc:spChg>
        <pc:spChg chg="add mod">
          <ac:chgData name="Hadi Yahia" userId="cb282009022c4a2c" providerId="LiveId" clId="{EBA3551C-9B90-4F27-A863-E0715A9D46CB}" dt="2021-05-04T16:40:53.907" v="0"/>
          <ac:spMkLst>
            <pc:docMk/>
            <pc:sldMk cId="3578691507" sldId="277"/>
            <ac:spMk id="14" creationId="{627255B2-3678-4376-9FF3-725E4B5310DF}"/>
          </ac:spMkLst>
        </pc:spChg>
        <pc:spChg chg="add mod">
          <ac:chgData name="Hadi Yahia" userId="cb282009022c4a2c" providerId="LiveId" clId="{EBA3551C-9B90-4F27-A863-E0715A9D46CB}" dt="2021-05-04T16:40:53.907" v="0"/>
          <ac:spMkLst>
            <pc:docMk/>
            <pc:sldMk cId="3578691507" sldId="277"/>
            <ac:spMk id="15" creationId="{64410914-576D-44CB-92AA-664DD2C2FE4E}"/>
          </ac:spMkLst>
        </pc:spChg>
        <pc:spChg chg="add mod">
          <ac:chgData name="Hadi Yahia" userId="cb282009022c4a2c" providerId="LiveId" clId="{EBA3551C-9B90-4F27-A863-E0715A9D46CB}" dt="2021-05-04T16:56:18.246" v="362" actId="1076"/>
          <ac:spMkLst>
            <pc:docMk/>
            <pc:sldMk cId="3578691507" sldId="277"/>
            <ac:spMk id="16" creationId="{F284A3ED-8917-4768-86F9-CF06240FCC84}"/>
          </ac:spMkLst>
        </pc:spChg>
        <pc:spChg chg="add mod">
          <ac:chgData name="Hadi Yahia" userId="cb282009022c4a2c" providerId="LiveId" clId="{EBA3551C-9B90-4F27-A863-E0715A9D46CB}" dt="2021-05-04T16:42:19.768" v="142" actId="20577"/>
          <ac:spMkLst>
            <pc:docMk/>
            <pc:sldMk cId="3578691507" sldId="277"/>
            <ac:spMk id="17" creationId="{AF03F583-D77D-4076-BA6D-B00CF3FA0DE2}"/>
          </ac:spMkLst>
        </pc:spChg>
        <pc:spChg chg="add mod">
          <ac:chgData name="Hadi Yahia" userId="cb282009022c4a2c" providerId="LiveId" clId="{EBA3551C-9B90-4F27-A863-E0715A9D46CB}" dt="2021-05-04T16:42:29.385" v="147" actId="20577"/>
          <ac:spMkLst>
            <pc:docMk/>
            <pc:sldMk cId="3578691507" sldId="277"/>
            <ac:spMk id="18" creationId="{14514BD6-45A4-4D0D-9B89-A0B3E848B06C}"/>
          </ac:spMkLst>
        </pc:spChg>
        <pc:spChg chg="add mod">
          <ac:chgData name="Hadi Yahia" userId="cb282009022c4a2c" providerId="LiveId" clId="{EBA3551C-9B90-4F27-A863-E0715A9D46CB}" dt="2021-05-04T16:42:34.102" v="152" actId="20577"/>
          <ac:spMkLst>
            <pc:docMk/>
            <pc:sldMk cId="3578691507" sldId="277"/>
            <ac:spMk id="19" creationId="{A6AB1893-B5DE-421E-A394-B652FCB82509}"/>
          </ac:spMkLst>
        </pc:spChg>
        <pc:spChg chg="add del mod">
          <ac:chgData name="Hadi Yahia" userId="cb282009022c4a2c" providerId="LiveId" clId="{EBA3551C-9B90-4F27-A863-E0715A9D46CB}" dt="2021-05-04T16:44:18.401" v="153" actId="478"/>
          <ac:spMkLst>
            <pc:docMk/>
            <pc:sldMk cId="3578691507" sldId="277"/>
            <ac:spMk id="21" creationId="{270842E3-DEEE-40B7-9055-6F60316B8423}"/>
          </ac:spMkLst>
        </pc:spChg>
        <pc:spChg chg="add del mod">
          <ac:chgData name="Hadi Yahia" userId="cb282009022c4a2c" providerId="LiveId" clId="{EBA3551C-9B90-4F27-A863-E0715A9D46CB}" dt="2021-05-04T16:44:18.401" v="153" actId="478"/>
          <ac:spMkLst>
            <pc:docMk/>
            <pc:sldMk cId="3578691507" sldId="277"/>
            <ac:spMk id="22" creationId="{E70D5D8C-387A-48C6-B3F6-959ECB307120}"/>
          </ac:spMkLst>
        </pc:spChg>
        <pc:spChg chg="add del mod">
          <ac:chgData name="Hadi Yahia" userId="cb282009022c4a2c" providerId="LiveId" clId="{EBA3551C-9B90-4F27-A863-E0715A9D46CB}" dt="2021-05-04T16:44:18.401" v="153" actId="478"/>
          <ac:spMkLst>
            <pc:docMk/>
            <pc:sldMk cId="3578691507" sldId="277"/>
            <ac:spMk id="23" creationId="{CE45485E-3706-4C16-8ABD-CB331A39D11A}"/>
          </ac:spMkLst>
        </pc:spChg>
        <pc:spChg chg="add mod">
          <ac:chgData name="Hadi Yahia" userId="cb282009022c4a2c" providerId="LiveId" clId="{EBA3551C-9B90-4F27-A863-E0715A9D46CB}" dt="2021-05-04T16:44:19.560" v="154"/>
          <ac:spMkLst>
            <pc:docMk/>
            <pc:sldMk cId="3578691507" sldId="277"/>
            <ac:spMk id="25" creationId="{C905AD82-CFD9-4209-B3E9-A6F693437C3C}"/>
          </ac:spMkLst>
        </pc:spChg>
        <pc:spChg chg="add mod">
          <ac:chgData name="Hadi Yahia" userId="cb282009022c4a2c" providerId="LiveId" clId="{EBA3551C-9B90-4F27-A863-E0715A9D46CB}" dt="2021-05-04T16:51:20.287" v="283" actId="207"/>
          <ac:spMkLst>
            <pc:docMk/>
            <pc:sldMk cId="3578691507" sldId="277"/>
            <ac:spMk id="26" creationId="{C63CB6BB-3D6B-4D11-820A-14726429998E}"/>
          </ac:spMkLst>
        </pc:spChg>
        <pc:spChg chg="add del mod">
          <ac:chgData name="Hadi Yahia" userId="cb282009022c4a2c" providerId="LiveId" clId="{EBA3551C-9B90-4F27-A863-E0715A9D46CB}" dt="2021-05-04T16:48:51" v="259" actId="478"/>
          <ac:spMkLst>
            <pc:docMk/>
            <pc:sldMk cId="3578691507" sldId="277"/>
            <ac:spMk id="27" creationId="{25541675-C27C-4F95-B249-5956CDD80892}"/>
          </ac:spMkLst>
        </pc:spChg>
        <pc:spChg chg="add del mod">
          <ac:chgData name="Hadi Yahia" userId="cb282009022c4a2c" providerId="LiveId" clId="{EBA3551C-9B90-4F27-A863-E0715A9D46CB}" dt="2021-05-04T16:48:16.762" v="254" actId="478"/>
          <ac:spMkLst>
            <pc:docMk/>
            <pc:sldMk cId="3578691507" sldId="277"/>
            <ac:spMk id="28" creationId="{66F308EC-DDA8-4311-A5E8-F0498288B194}"/>
          </ac:spMkLst>
        </pc:spChg>
        <pc:spChg chg="add del mod">
          <ac:chgData name="Hadi Yahia" userId="cb282009022c4a2c" providerId="LiveId" clId="{EBA3551C-9B90-4F27-A863-E0715A9D46CB}" dt="2021-05-04T16:49:41.697" v="266" actId="478"/>
          <ac:spMkLst>
            <pc:docMk/>
            <pc:sldMk cId="3578691507" sldId="277"/>
            <ac:spMk id="29" creationId="{E25AE4C6-9BAA-49A0-B913-F015543525BF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30" creationId="{D130F87C-82BD-4E4D-BDF5-E3552256C2A8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31" creationId="{4A70D045-E3CA-4993-951E-A3ADE079DB34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32" creationId="{E0B1A0C6-FF62-48C9-A9E3-F5A173A43140}"/>
          </ac:spMkLst>
        </pc:spChg>
        <pc:spChg chg="add del mod">
          <ac:chgData name="Hadi Yahia" userId="cb282009022c4a2c" providerId="LiveId" clId="{EBA3551C-9B90-4F27-A863-E0715A9D46CB}" dt="2021-05-04T16:50:12.260" v="271" actId="478"/>
          <ac:spMkLst>
            <pc:docMk/>
            <pc:sldMk cId="3578691507" sldId="277"/>
            <ac:spMk id="33" creationId="{0420D4A5-5E86-4234-AAA1-99A88D3A21EF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34" creationId="{B82F55C2-CC5D-4B3D-B2E4-461887CAB1EC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35" creationId="{4F6599E3-162A-4C7E-B2D6-C7ADB6ADEEDD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36" creationId="{CB157BC7-E384-4A0F-BBB3-3A61268CB585}"/>
          </ac:spMkLst>
        </pc:spChg>
        <pc:spChg chg="add del mod">
          <ac:chgData name="Hadi Yahia" userId="cb282009022c4a2c" providerId="LiveId" clId="{EBA3551C-9B90-4F27-A863-E0715A9D46CB}" dt="2021-05-04T16:50:05.371" v="270" actId="478"/>
          <ac:spMkLst>
            <pc:docMk/>
            <pc:sldMk cId="3578691507" sldId="277"/>
            <ac:spMk id="40" creationId="{5DDB654F-9216-440F-9433-4107E1B9CA66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41" creationId="{742B3EF3-477F-430E-A4D5-997D1F0EBBA4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42" creationId="{5B2CA301-7A87-415E-BF0F-85A462251F2A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43" creationId="{3F901995-D6E0-47A0-BA58-AA55650686DA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45" creationId="{2DABCC89-5FED-438B-9048-89682888883B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46" creationId="{F20843AE-ED1B-4E18-AC62-4682E21D7076}"/>
          </ac:spMkLst>
        </pc:spChg>
        <pc:spChg chg="add del mod">
          <ac:chgData name="Hadi Yahia" userId="cb282009022c4a2c" providerId="LiveId" clId="{EBA3551C-9B90-4F27-A863-E0715A9D46CB}" dt="2021-05-04T16:46:04.774" v="214" actId="478"/>
          <ac:spMkLst>
            <pc:docMk/>
            <pc:sldMk cId="3578691507" sldId="277"/>
            <ac:spMk id="47" creationId="{F7D92D88-9484-404A-BAE9-EE9A0E17DEEC}"/>
          </ac:spMkLst>
        </pc:spChg>
        <pc:spChg chg="add del mod ord">
          <ac:chgData name="Hadi Yahia" userId="cb282009022c4a2c" providerId="LiveId" clId="{EBA3551C-9B90-4F27-A863-E0715A9D46CB}" dt="2021-05-04T16:48:05.197" v="252" actId="478"/>
          <ac:spMkLst>
            <pc:docMk/>
            <pc:sldMk cId="3578691507" sldId="277"/>
            <ac:spMk id="48" creationId="{EFDB1059-5870-475C-984D-9D223D0177AD}"/>
          </ac:spMkLst>
        </pc:spChg>
        <pc:spChg chg="add del mod ord">
          <ac:chgData name="Hadi Yahia" userId="cb282009022c4a2c" providerId="LiveId" clId="{EBA3551C-9B90-4F27-A863-E0715A9D46CB}" dt="2021-05-04T16:48:03.678" v="251" actId="478"/>
          <ac:spMkLst>
            <pc:docMk/>
            <pc:sldMk cId="3578691507" sldId="277"/>
            <ac:spMk id="49" creationId="{00AD018F-D1F7-44C1-90E5-FC90E9BBDA25}"/>
          </ac:spMkLst>
        </pc:spChg>
        <pc:spChg chg="add mod">
          <ac:chgData name="Hadi Yahia" userId="cb282009022c4a2c" providerId="LiveId" clId="{EBA3551C-9B90-4F27-A863-E0715A9D46CB}" dt="2021-05-04T16:58:15.629" v="368" actId="1076"/>
          <ac:spMkLst>
            <pc:docMk/>
            <pc:sldMk cId="3578691507" sldId="277"/>
            <ac:spMk id="50" creationId="{401EC424-D795-4D77-8979-38F9E6DF9CDD}"/>
          </ac:spMkLst>
        </pc:spChg>
        <pc:spChg chg="add del mod">
          <ac:chgData name="Hadi Yahia" userId="cb282009022c4a2c" providerId="LiveId" clId="{EBA3551C-9B90-4F27-A863-E0715A9D46CB}" dt="2021-05-04T16:48:15.011" v="253" actId="478"/>
          <ac:spMkLst>
            <pc:docMk/>
            <pc:sldMk cId="3578691507" sldId="277"/>
            <ac:spMk id="51" creationId="{40C79211-4352-4C46-8117-0C779AC74FFE}"/>
          </ac:spMkLst>
        </pc:spChg>
        <pc:spChg chg="add mod">
          <ac:chgData name="Hadi Yahia" userId="cb282009022c4a2c" providerId="LiveId" clId="{EBA3551C-9B90-4F27-A863-E0715A9D46CB}" dt="2021-05-04T17:00:18.101" v="382" actId="14100"/>
          <ac:spMkLst>
            <pc:docMk/>
            <pc:sldMk cId="3578691507" sldId="277"/>
            <ac:spMk id="52" creationId="{22CFFB9D-CEA2-40DE-AAF2-A3B736B70E5B}"/>
          </ac:spMkLst>
        </pc:spChg>
        <pc:spChg chg="add mod">
          <ac:chgData name="Hadi Yahia" userId="cb282009022c4a2c" providerId="LiveId" clId="{EBA3551C-9B90-4F27-A863-E0715A9D46CB}" dt="2021-05-04T17:00:22.589" v="383" actId="14100"/>
          <ac:spMkLst>
            <pc:docMk/>
            <pc:sldMk cId="3578691507" sldId="277"/>
            <ac:spMk id="53" creationId="{3E50980C-7FA4-43DB-870B-7D4A19B98947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54" creationId="{D1D880B9-1CD1-4F40-ABD5-68FA5BD3E537}"/>
          </ac:spMkLst>
        </pc:spChg>
        <pc:spChg chg="add del mod">
          <ac:chgData name="Hadi Yahia" userId="cb282009022c4a2c" providerId="LiveId" clId="{EBA3551C-9B90-4F27-A863-E0715A9D46CB}" dt="2021-05-04T16:50:36.959" v="278"/>
          <ac:spMkLst>
            <pc:docMk/>
            <pc:sldMk cId="3578691507" sldId="277"/>
            <ac:spMk id="55" creationId="{6A6C51A5-093A-423A-821B-8FF0F348C768}"/>
          </ac:spMkLst>
        </pc:spChg>
        <pc:spChg chg="add mod">
          <ac:chgData name="Hadi Yahia" userId="cb282009022c4a2c" providerId="LiveId" clId="{EBA3551C-9B90-4F27-A863-E0715A9D46CB}" dt="2021-05-04T16:55:35.899" v="355" actId="1076"/>
          <ac:spMkLst>
            <pc:docMk/>
            <pc:sldMk cId="3578691507" sldId="277"/>
            <ac:spMk id="56" creationId="{31D03E7E-AF9E-4F58-9B00-2E72EB5CB2E0}"/>
          </ac:spMkLst>
        </pc:spChg>
        <pc:spChg chg="add mod">
          <ac:chgData name="Hadi Yahia" userId="cb282009022c4a2c" providerId="LiveId" clId="{EBA3551C-9B90-4F27-A863-E0715A9D46CB}" dt="2021-05-04T16:54:35.784" v="352" actId="14100"/>
          <ac:spMkLst>
            <pc:docMk/>
            <pc:sldMk cId="3578691507" sldId="277"/>
            <ac:spMk id="57" creationId="{D7E56064-DB8A-49AD-B8B2-04737CB9C250}"/>
          </ac:spMkLst>
        </pc:spChg>
        <pc:spChg chg="add mod">
          <ac:chgData name="Hadi Yahia" userId="cb282009022c4a2c" providerId="LiveId" clId="{EBA3551C-9B90-4F27-A863-E0715A9D46CB}" dt="2021-05-04T16:54:43.561" v="354" actId="14100"/>
          <ac:spMkLst>
            <pc:docMk/>
            <pc:sldMk cId="3578691507" sldId="277"/>
            <ac:spMk id="58" creationId="{5DF23AA5-F59F-41D7-A61B-8A2AACB3561F}"/>
          </ac:spMkLst>
        </pc:spChg>
        <pc:spChg chg="add del mod">
          <ac:chgData name="Hadi Yahia" userId="cb282009022c4a2c" providerId="LiveId" clId="{EBA3551C-9B90-4F27-A863-E0715A9D46CB}" dt="2021-05-04T16:56:14.205" v="359"/>
          <ac:spMkLst>
            <pc:docMk/>
            <pc:sldMk cId="3578691507" sldId="277"/>
            <ac:spMk id="59" creationId="{211977F1-FE9B-4970-AC7E-B94498A6CBD4}"/>
          </ac:spMkLst>
        </pc:spChg>
        <pc:spChg chg="add del mod">
          <ac:chgData name="Hadi Yahia" userId="cb282009022c4a2c" providerId="LiveId" clId="{EBA3551C-9B90-4F27-A863-E0715A9D46CB}" dt="2021-05-04T16:56:14.205" v="359"/>
          <ac:spMkLst>
            <pc:docMk/>
            <pc:sldMk cId="3578691507" sldId="277"/>
            <ac:spMk id="60" creationId="{75719A0E-F5C5-4A27-9400-9CC6C04D1A66}"/>
          </ac:spMkLst>
        </pc:spChg>
        <pc:spChg chg="add del mod">
          <ac:chgData name="Hadi Yahia" userId="cb282009022c4a2c" providerId="LiveId" clId="{EBA3551C-9B90-4F27-A863-E0715A9D46CB}" dt="2021-05-04T16:56:19.598" v="363"/>
          <ac:spMkLst>
            <pc:docMk/>
            <pc:sldMk cId="3578691507" sldId="277"/>
            <ac:spMk id="61" creationId="{1B54D07A-31E4-4CF4-A5FD-2AD221AE7D1D}"/>
          </ac:spMkLst>
        </pc:spChg>
        <pc:spChg chg="add del mod">
          <ac:chgData name="Hadi Yahia" userId="cb282009022c4a2c" providerId="LiveId" clId="{EBA3551C-9B90-4F27-A863-E0715A9D46CB}" dt="2021-05-04T16:56:19.598" v="363"/>
          <ac:spMkLst>
            <pc:docMk/>
            <pc:sldMk cId="3578691507" sldId="277"/>
            <ac:spMk id="62" creationId="{788DC980-CF25-418C-A46B-0EC71BCD0EE9}"/>
          </ac:spMkLst>
        </pc:spChg>
        <pc:spChg chg="add mod">
          <ac:chgData name="Hadi Yahia" userId="cb282009022c4a2c" providerId="LiveId" clId="{EBA3551C-9B90-4F27-A863-E0715A9D46CB}" dt="2021-05-04T16:56:50.340" v="367" actId="207"/>
          <ac:spMkLst>
            <pc:docMk/>
            <pc:sldMk cId="3578691507" sldId="277"/>
            <ac:spMk id="63" creationId="{5691FCE1-240C-4109-9123-90D6CEEC6243}"/>
          </ac:spMkLst>
        </pc:spChg>
        <pc:spChg chg="add mod">
          <ac:chgData name="Hadi Yahia" userId="cb282009022c4a2c" providerId="LiveId" clId="{EBA3551C-9B90-4F27-A863-E0715A9D46CB}" dt="2021-05-04T16:56:33.163" v="366" actId="1076"/>
          <ac:spMkLst>
            <pc:docMk/>
            <pc:sldMk cId="3578691507" sldId="277"/>
            <ac:spMk id="64" creationId="{8A619919-CFD7-4676-A7A9-4040B0A696B6}"/>
          </ac:spMkLst>
        </pc:spChg>
        <pc:spChg chg="add mod">
          <ac:chgData name="Hadi Yahia" userId="cb282009022c4a2c" providerId="LiveId" clId="{EBA3551C-9B90-4F27-A863-E0715A9D46CB}" dt="2021-05-04T16:58:35.260" v="370" actId="1076"/>
          <ac:spMkLst>
            <pc:docMk/>
            <pc:sldMk cId="3578691507" sldId="277"/>
            <ac:spMk id="65" creationId="{DEE8698E-52FA-475A-8527-C48275196E71}"/>
          </ac:spMkLst>
        </pc:spChg>
        <pc:spChg chg="add mod">
          <ac:chgData name="Hadi Yahia" userId="cb282009022c4a2c" providerId="LiveId" clId="{EBA3551C-9B90-4F27-A863-E0715A9D46CB}" dt="2021-05-04T16:58:35.260" v="370" actId="1076"/>
          <ac:spMkLst>
            <pc:docMk/>
            <pc:sldMk cId="3578691507" sldId="277"/>
            <ac:spMk id="66" creationId="{EE7DC463-D054-40C0-8C84-382211FF6BB6}"/>
          </ac:spMkLst>
        </pc:spChg>
        <pc:picChg chg="add mod">
          <ac:chgData name="Hadi Yahia" userId="cb282009022c4a2c" providerId="LiveId" clId="{EBA3551C-9B90-4F27-A863-E0715A9D46CB}" dt="2021-05-04T16:40:53.907" v="0"/>
          <ac:picMkLst>
            <pc:docMk/>
            <pc:sldMk cId="3578691507" sldId="277"/>
            <ac:picMk id="12" creationId="{D925D0FF-E156-4A0F-BBC0-E3581FDF55C5}"/>
          </ac:picMkLst>
        </pc:picChg>
        <pc:picChg chg="add del mod">
          <ac:chgData name="Hadi Yahia" userId="cb282009022c4a2c" providerId="LiveId" clId="{EBA3551C-9B90-4F27-A863-E0715A9D46CB}" dt="2021-05-04T16:44:18.401" v="153" actId="478"/>
          <ac:picMkLst>
            <pc:docMk/>
            <pc:sldMk cId="3578691507" sldId="277"/>
            <ac:picMk id="13" creationId="{F305FF64-A6AA-4765-9C69-FF38A6AAE2DF}"/>
          </ac:picMkLst>
        </pc:picChg>
        <pc:picChg chg="add mod">
          <ac:chgData name="Hadi Yahia" userId="cb282009022c4a2c" providerId="LiveId" clId="{EBA3551C-9B90-4F27-A863-E0715A9D46CB}" dt="2021-05-04T16:44:19.560" v="154"/>
          <ac:picMkLst>
            <pc:docMk/>
            <pc:sldMk cId="3578691507" sldId="277"/>
            <ac:picMk id="24" creationId="{BE47AB95-84EA-488D-AA20-E75A60B209E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E6FC-5ECA-44F0-AB4F-4C4864763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BD118-F7BE-4683-A4E7-7662F30C3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BC064-6026-46D8-B9F1-A6C42783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2021-08-12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F1DD-9AA6-49CD-B33E-D9CEC257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3B78C-581E-43EC-81A2-08ECD876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27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AC1A-7AFE-4CEC-8F1D-9874155F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FEFC9-4274-4913-AD25-4093ADA03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E3FA7-C29B-400E-AFF3-20EBEB9B2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2021-08-12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C3F87-49B1-4533-8C8A-B0EB073F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17CD1-163B-48AD-B371-32D9BA19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852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976432-127F-4122-B62E-E3AFAC957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18EA8-1D3A-4F1B-825E-12F49E4EC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93041-2AC2-43B1-B4F3-ECFD31F30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2021-08-12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E89DF-2C14-43CB-9E06-E6239A14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3D5E7-9BD5-4538-84DF-EDD32959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957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5127-3AEC-4D39-AEC2-3E4DD0C8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1B743-E9A0-49B3-A3F2-E9D8A4AE3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8CD6-64DC-499D-A7A7-A18C269D3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2021-08-12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62EAD-EF6C-49F2-9BB1-12048F68E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7DBBD-EE0E-432F-AD93-1FEC54FF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8384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F818-7C96-4100-BEB4-9A9EC2CB5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24EC6-A05D-4A51-9449-1A299A25A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545CE-D478-4F96-857E-9C5306C82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2021-08-12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3CF38-803B-4F34-9E5A-35EE678E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883DC-7F80-467B-B874-A61ACA86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3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F5BE-90E1-435E-9162-A1CE437E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730DB-8037-4612-8299-CEC39D08A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19D38-A754-4E5D-8A78-1DE2A8F66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A5002-4A67-4BA9-BCA0-5B26BB0E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2021-08-12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BBAD5-6A8C-4B88-B83F-A1768ACA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1E00A-C184-4A16-ACF4-657F6D3B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663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7811-7D0F-488F-A054-592C0587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C72B9-DA6D-4D13-9191-FF18D38B4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9A2D4-31B0-41A1-9459-8C7C861D7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C70F5-83E1-40D5-9068-F997BABD9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13650-F267-4957-AE41-D750B7FF7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3F083-4BE6-439F-B078-BA015E7A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2021-08-12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317EE3-4BBB-4D8F-B0B3-D3AF9F8DD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61D7E-7620-4CED-B41F-66A37321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920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04573-A28A-476D-A9A2-6082E1D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89864-8E76-4D34-8924-C547C178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2021-08-12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7A097-A283-44B3-A7A5-6BCC2F1F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BA042-00B3-4F8D-9D2E-9A4DECAF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869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A1B42-C0DC-4929-AE84-049D4F5E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2021-08-12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5ABAD-C5B1-4453-9313-9E593930A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6FF53-AFC1-483F-BE84-BB218A35F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015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A3E4-2372-4289-9478-179778E7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46CD2-FFD9-42EE-A4FD-F5DA3879B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5DB08-FB71-463A-AAE8-5C26C8600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1730E-C31F-4BDE-8292-CE7D5A164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2021-08-12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42FCF-ED38-4699-B377-8EAB36F2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AC7E7-581D-4182-8C35-AE575501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764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E45C0-9158-4093-891D-C496B740E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9453C4-5817-4C41-8591-309131CB5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3451C-730C-4496-BC16-7734B8ECD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F9943-F1A9-4139-A3A3-4FF706ED2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7D07-B37A-46F1-AA21-9B03B5805FBC}" type="datetimeFigureOut">
              <a:rPr lang="en-CA" smtClean="0"/>
              <a:t>2021-08-12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3BDFD-E8D8-497C-99A1-27C37567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67310-60FE-4436-843A-0322B525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074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4C7020-C8B1-4118-AFB9-3C9D19ED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D77E6-A3E5-42FD-911E-6B1ED4EC5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2ACA-9703-40F7-98C2-6759B2227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D7D07-B37A-46F1-AA21-9B03B5805FBC}" type="datetimeFigureOut">
              <a:rPr lang="en-CA" smtClean="0"/>
              <a:t>2021-08-12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E138E-89D8-4C8F-AA31-DCBF4F85E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47C56-49D9-45B7-8130-119113C4B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3EDB6-2EF5-4B14-A197-770A8ACE67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751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9.sv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Todo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endParaRPr lang="fr-CA" sz="16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Faire plan UML de l’application</a:t>
            </a:r>
          </a:p>
          <a:p>
            <a:r>
              <a:rPr lang="fr-CA" sz="1600" strike="sngStrike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L’écran orderToMemorize ne doit pas contenir les sourates déjà mémorisé</a:t>
            </a: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Implémenter classes parties et logique de l’application (demander chaque jour la bonne partie à mémoriser et réviser, jauges cohérentes, etc)</a:t>
            </a:r>
          </a:p>
          <a:p>
            <a:endParaRPr lang="fr-CA" sz="16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CA" sz="16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6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Arranger formule mémorisation pour prendre en compte les parties familières de la façon décrite dans la slide 2</a:t>
            </a:r>
          </a:p>
          <a:p>
            <a:r>
              <a:rPr lang="fr-CA" sz="16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Ajouter diagramme de constance (similaire à celui sur github)</a:t>
            </a:r>
          </a:p>
          <a:p>
            <a:endParaRPr lang="fr-CA" sz="16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642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e5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e6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À faire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FD37-9ADB-4F06-96CE-C955975F387F}"/>
              </a:ext>
            </a:extLst>
          </p:cNvPr>
          <p:cNvSpPr txBox="1"/>
          <p:nvPr/>
        </p:nvSpPr>
        <p:spPr>
          <a:xfrm>
            <a:off x="2388376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DCF33-0D05-4E25-B513-FDF776474C9E}"/>
              </a:ext>
            </a:extLst>
          </p:cNvPr>
          <p:cNvSpPr txBox="1"/>
          <p:nvPr/>
        </p:nvSpPr>
        <p:spPr>
          <a:xfrm>
            <a:off x="1554481" y="1448542"/>
            <a:ext cx="2407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avez</a:t>
            </a:r>
            <a:r>
              <a:rPr lang="en-US" sz="1400" dirty="0"/>
              <a:t> </a:t>
            </a:r>
            <a:r>
              <a:rPr lang="en-US" sz="1400" dirty="0" err="1"/>
              <a:t>également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barre </a:t>
            </a:r>
            <a:r>
              <a:rPr lang="en-US" sz="1400" dirty="0" err="1"/>
              <a:t>vous</a:t>
            </a:r>
            <a:r>
              <a:rPr lang="en-US" sz="1400" dirty="0"/>
              <a:t> informant du temps </a:t>
            </a:r>
            <a:r>
              <a:rPr lang="en-US" sz="1400" dirty="0" err="1"/>
              <a:t>restant</a:t>
            </a:r>
            <a:r>
              <a:rPr lang="en-US" sz="1400" dirty="0"/>
              <a:t> pour </a:t>
            </a:r>
            <a:r>
              <a:rPr lang="en-US" sz="1400" dirty="0" err="1"/>
              <a:t>terminer</a:t>
            </a:r>
            <a:r>
              <a:rPr lang="en-US" sz="1400" dirty="0"/>
              <a:t> les parties que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avez</a:t>
            </a:r>
            <a:r>
              <a:rPr lang="en-US" sz="1400" dirty="0"/>
              <a:t> </a:t>
            </a:r>
            <a:r>
              <a:rPr lang="en-US" sz="1400" dirty="0" err="1"/>
              <a:t>choisi</a:t>
            </a:r>
            <a:r>
              <a:rPr lang="en-US" sz="1400" dirty="0"/>
              <a:t>(e) </a:t>
            </a:r>
            <a:r>
              <a:rPr lang="en-US" sz="1400" dirty="0" err="1"/>
              <a:t>d’apprendre</a:t>
            </a:r>
            <a:r>
              <a:rPr lang="en-US" sz="1400" dirty="0"/>
              <a:t>. </a:t>
            </a:r>
            <a:r>
              <a:rPr lang="en-US" sz="1400" dirty="0" err="1"/>
              <a:t>Quand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ne </a:t>
            </a:r>
            <a:r>
              <a:rPr lang="en-US" sz="1400" dirty="0" err="1"/>
              <a:t>mémorisez</a:t>
            </a:r>
            <a:r>
              <a:rPr lang="en-US" sz="1400" dirty="0"/>
              <a:t> pas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partie</a:t>
            </a:r>
            <a:r>
              <a:rPr lang="en-US" sz="1400" dirty="0"/>
              <a:t>, le temps </a:t>
            </a:r>
            <a:r>
              <a:rPr lang="en-US" sz="1400" dirty="0" err="1"/>
              <a:t>restant</a:t>
            </a:r>
            <a:r>
              <a:rPr lang="en-US" sz="1400" dirty="0"/>
              <a:t> </a:t>
            </a:r>
            <a:r>
              <a:rPr lang="en-US" sz="1400" dirty="0" err="1"/>
              <a:t>est</a:t>
            </a:r>
            <a:r>
              <a:rPr lang="en-US" sz="1400" dirty="0"/>
              <a:t> mis à jour.</a:t>
            </a:r>
            <a:endParaRPr lang="en-CA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475098-F5D5-48D8-984C-7B7948695D28}"/>
              </a:ext>
            </a:extLst>
          </p:cNvPr>
          <p:cNvSpPr txBox="1"/>
          <p:nvPr/>
        </p:nvSpPr>
        <p:spPr>
          <a:xfrm>
            <a:off x="4968322" y="2707859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Voilà !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êtes</a:t>
            </a:r>
            <a:r>
              <a:rPr lang="en-US" sz="1400" dirty="0"/>
              <a:t> </a:t>
            </a:r>
            <a:r>
              <a:rPr lang="en-US" sz="1400" dirty="0" err="1"/>
              <a:t>prêts</a:t>
            </a:r>
            <a:r>
              <a:rPr lang="en-US" sz="1400" dirty="0"/>
              <a:t> pour commencer. Bonne chance dans </a:t>
            </a:r>
            <a:r>
              <a:rPr lang="en-US" sz="1400" dirty="0" err="1"/>
              <a:t>votre</a:t>
            </a:r>
            <a:r>
              <a:rPr lang="en-US" sz="1400" dirty="0"/>
              <a:t> voyage pour </a:t>
            </a:r>
            <a:r>
              <a:rPr lang="en-US" sz="1400" dirty="0" err="1"/>
              <a:t>apprendre</a:t>
            </a:r>
            <a:r>
              <a:rPr lang="en-US" sz="1400" dirty="0"/>
              <a:t> le Coran !</a:t>
            </a:r>
            <a:endParaRPr lang="en-CA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37E60-28E2-4536-9C0A-7033D5398F3B}"/>
              </a:ext>
            </a:extLst>
          </p:cNvPr>
          <p:cNvSpPr txBox="1"/>
          <p:nvPr/>
        </p:nvSpPr>
        <p:spPr>
          <a:xfrm>
            <a:off x="5559634" y="4699507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Commencer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0E27D7-6E57-40A4-980B-766C88BC7F9F}"/>
              </a:ext>
            </a:extLst>
          </p:cNvPr>
          <p:cNvGrpSpPr/>
          <p:nvPr/>
        </p:nvGrpSpPr>
        <p:grpSpPr>
          <a:xfrm>
            <a:off x="2420401" y="5326063"/>
            <a:ext cx="658132" cy="100012"/>
            <a:chOff x="2474913" y="5326063"/>
            <a:chExt cx="658132" cy="100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D04F3F-2AA7-4202-BB4B-43BEF969268A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3FF3427-0004-4961-A62E-9AD3536826D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8F08A2-5ED5-4060-8447-7899E57CDA87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EEFB1EC-D5E6-4D0F-AE6F-8B60464AF882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828D6E-889E-426F-8078-9044A4B353D0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496C7B-1CCD-4EE8-AF07-0D47C168279F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982DD2-80B6-4BE8-A5ED-24E254DDB292}"/>
              </a:ext>
            </a:extLst>
          </p:cNvPr>
          <p:cNvGrpSpPr/>
          <p:nvPr/>
        </p:nvGrpSpPr>
        <p:grpSpPr>
          <a:xfrm>
            <a:off x="5766933" y="5316540"/>
            <a:ext cx="658132" cy="100012"/>
            <a:chOff x="2474913" y="5326063"/>
            <a:chExt cx="658132" cy="1000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9C2C24C-F60C-4DF4-B494-83DF3D709FCB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1410E13-9944-489F-A683-FE5AC208F9A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8C98E2-059F-4C67-BD44-E8DC106375BB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DA7D7C1-A510-4AF2-899A-9C19441ABB2D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9992462-E44A-4FC5-9A6C-0287F78858E9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4E402E-BDE9-4E9F-AC99-5E9CCFDE74BD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F5F2EB-74F0-46E4-BB1C-EB9BD832E30F}"/>
              </a:ext>
            </a:extLst>
          </p:cNvPr>
          <p:cNvGrpSpPr/>
          <p:nvPr/>
        </p:nvGrpSpPr>
        <p:grpSpPr>
          <a:xfrm>
            <a:off x="1595438" y="3661966"/>
            <a:ext cx="2333625" cy="662384"/>
            <a:chOff x="1595438" y="3661966"/>
            <a:chExt cx="2333625" cy="6623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58F6B6-CEA9-43FE-AD0A-28C423024E42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527668-6BFD-46C3-B3FA-ACFE1BA4EE2B}"/>
                </a:ext>
              </a:extLst>
            </p:cNvPr>
            <p:cNvSpPr/>
            <p:nvPr/>
          </p:nvSpPr>
          <p:spPr>
            <a:xfrm>
              <a:off x="1595438" y="4271963"/>
              <a:ext cx="792938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9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653B3BB1-4EBC-4675-924B-E6A6332E9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305E7E-8E6E-44DD-95C2-AC97E4B2F816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0ABC712-85EF-497F-8AB3-1FDEADB8C037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839A54-E9D6-4BC1-B236-ECEFFE07306E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84B1873-9F32-44F1-92BE-B8576B815DF8}"/>
              </a:ext>
            </a:extLst>
          </p:cNvPr>
          <p:cNvGrpSpPr/>
          <p:nvPr/>
        </p:nvGrpSpPr>
        <p:grpSpPr>
          <a:xfrm>
            <a:off x="8260393" y="1473800"/>
            <a:ext cx="2333625" cy="662384"/>
            <a:chOff x="1595438" y="3661966"/>
            <a:chExt cx="2333625" cy="66238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C469D17-71A5-4672-8D4A-1A818A28283A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7C22B6-2B82-40B7-B315-266CA980B703}"/>
                </a:ext>
              </a:extLst>
            </p:cNvPr>
            <p:cNvSpPr/>
            <p:nvPr/>
          </p:nvSpPr>
          <p:spPr>
            <a:xfrm>
              <a:off x="1595438" y="4271963"/>
              <a:ext cx="792938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1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1D04A2BE-8ED5-47C7-8F68-B8510312B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97BB4E2-4F6A-4315-8209-2F9C67D96A75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3116C5-F3BD-4756-982D-FF42AD4A0E1E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7BF7C52-CE30-40C4-AA0C-25A391AB36E4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0178EB-B841-4B90-8103-F1376E5FBB0C}"/>
              </a:ext>
            </a:extLst>
          </p:cNvPr>
          <p:cNvGrpSpPr/>
          <p:nvPr/>
        </p:nvGrpSpPr>
        <p:grpSpPr>
          <a:xfrm>
            <a:off x="8253413" y="5007284"/>
            <a:ext cx="2389641" cy="575695"/>
            <a:chOff x="8253413" y="5007284"/>
            <a:chExt cx="2389641" cy="57569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5D164C-A822-466B-9B7C-96E2FBE8AF8A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90F08D-1122-4D8D-9131-FB3EB5DC4333}"/>
                </a:ext>
              </a:extLst>
            </p:cNvPr>
            <p:cNvSpPr/>
            <p:nvPr/>
          </p:nvSpPr>
          <p:spPr>
            <a:xfrm>
              <a:off x="8253413" y="5014260"/>
              <a:ext cx="647238" cy="530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0C2F6705-EB58-4B85-93BD-DC511D64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55" name="Graphic 54" descr="Open book">
              <a:extLst>
                <a:ext uri="{FF2B5EF4-FFF2-40B4-BE49-F238E27FC236}">
                  <a16:creationId xmlns:a16="http://schemas.microsoft.com/office/drawing/2014/main" id="{1B6EC11E-632D-4EB2-BA81-3EE49521A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57" name="Graphic 56" descr="Signal">
              <a:extLst>
                <a:ext uri="{FF2B5EF4-FFF2-40B4-BE49-F238E27FC236}">
                  <a16:creationId xmlns:a16="http://schemas.microsoft.com/office/drawing/2014/main" id="{DF754660-CB50-4A4D-98F5-F1F53F46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61" name="Graphic 60" descr="Employee badge">
              <a:extLst>
                <a:ext uri="{FF2B5EF4-FFF2-40B4-BE49-F238E27FC236}">
                  <a16:creationId xmlns:a16="http://schemas.microsoft.com/office/drawing/2014/main" id="{7D75BBE6-5AA7-489D-BF83-0D2FF3F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E914D80-CDD5-4F2B-ACBF-6964081B3861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158F223-0083-40B9-985C-8FCA920B6E81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39F09A-19C4-4D29-87CD-F086FE632163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DA3EF31-BE98-4BCA-ADF3-DB6AEE7CBC5B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2AC97552-780C-40F8-B3D6-FEFCAA595F47}"/>
              </a:ext>
            </a:extLst>
          </p:cNvPr>
          <p:cNvSpPr/>
          <p:nvPr/>
        </p:nvSpPr>
        <p:spPr>
          <a:xfrm>
            <a:off x="9995778" y="4300361"/>
            <a:ext cx="611290" cy="58731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0" name="Graphic 89" descr="Daily calendar">
            <a:extLst>
              <a:ext uri="{FF2B5EF4-FFF2-40B4-BE49-F238E27FC236}">
                <a16:creationId xmlns:a16="http://schemas.microsoft.com/office/drawing/2014/main" id="{3C62F0F5-4B15-4E43-97BA-C67EB0C54C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1207" y="4381264"/>
            <a:ext cx="420431" cy="420431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0D92FC60-2296-42E4-918F-AF51C10D9097}"/>
              </a:ext>
            </a:extLst>
          </p:cNvPr>
          <p:cNvSpPr/>
          <p:nvPr/>
        </p:nvSpPr>
        <p:spPr>
          <a:xfrm>
            <a:off x="8302147" y="2306223"/>
            <a:ext cx="2255354" cy="88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556E257-6837-45CF-B2BC-0A7226A45215}"/>
              </a:ext>
            </a:extLst>
          </p:cNvPr>
          <p:cNvSpPr/>
          <p:nvPr/>
        </p:nvSpPr>
        <p:spPr>
          <a:xfrm>
            <a:off x="8314162" y="3279223"/>
            <a:ext cx="2255354" cy="8849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FFAC217-2241-4C85-9DAF-2B0F640A8F90}"/>
              </a:ext>
            </a:extLst>
          </p:cNvPr>
          <p:cNvSpPr txBox="1"/>
          <p:nvPr/>
        </p:nvSpPr>
        <p:spPr>
          <a:xfrm>
            <a:off x="8368721" y="2318960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Révision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B00BF45-A30D-4E5F-ACDD-D80CB7373475}"/>
              </a:ext>
            </a:extLst>
          </p:cNvPr>
          <p:cNvSpPr txBox="1"/>
          <p:nvPr/>
        </p:nvSpPr>
        <p:spPr>
          <a:xfrm>
            <a:off x="8358612" y="2600635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603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5-15</a:t>
            </a:r>
            <a:endParaRPr lang="en-CA" sz="1400" dirty="0"/>
          </a:p>
        </p:txBody>
      </p:sp>
      <p:pic>
        <p:nvPicPr>
          <p:cNvPr id="100" name="Picture 2" descr="ChartJS and &amp;quot;half donuts&amp;quot;">
            <a:extLst>
              <a:ext uri="{FF2B5EF4-FFF2-40B4-BE49-F238E27FC236}">
                <a16:creationId xmlns:a16="http://schemas.microsoft.com/office/drawing/2014/main" id="{FE9CCF6B-D653-41A2-A344-2DFF6295A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9541748" y="2369638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Oval 121">
            <a:extLst>
              <a:ext uri="{FF2B5EF4-FFF2-40B4-BE49-F238E27FC236}">
                <a16:creationId xmlns:a16="http://schemas.microsoft.com/office/drawing/2014/main" id="{B694A864-4D6E-4B89-9E65-4D0CB033EF4D}"/>
              </a:ext>
            </a:extLst>
          </p:cNvPr>
          <p:cNvSpPr/>
          <p:nvPr/>
        </p:nvSpPr>
        <p:spPr>
          <a:xfrm>
            <a:off x="9792987" y="2688941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3A20B0-F7CC-4A20-A39D-8613F8E90F9F}"/>
                  </a:ext>
                </a:extLst>
              </p:cNvPr>
              <p:cNvSpPr txBox="1"/>
              <p:nvPr/>
            </p:nvSpPr>
            <p:spPr>
              <a:xfrm>
                <a:off x="9706367" y="2668002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3A20B0-F7CC-4A20-A39D-8613F8E90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367" y="2668002"/>
                <a:ext cx="636413" cy="4249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5F52D4B2-D3C2-4530-B449-FCC9ABE5617E}"/>
              </a:ext>
            </a:extLst>
          </p:cNvPr>
          <p:cNvSpPr txBox="1"/>
          <p:nvPr/>
        </p:nvSpPr>
        <p:spPr>
          <a:xfrm>
            <a:off x="8368721" y="3306460"/>
            <a:ext cx="136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Mémorisation</a:t>
            </a:r>
            <a:endParaRPr lang="en-CA" sz="16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0540214-982A-43DC-A958-6819F78D7098}"/>
              </a:ext>
            </a:extLst>
          </p:cNvPr>
          <p:cNvSpPr txBox="1"/>
          <p:nvPr/>
        </p:nvSpPr>
        <p:spPr>
          <a:xfrm>
            <a:off x="8406285" y="3547758"/>
            <a:ext cx="84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601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3-6</a:t>
            </a:r>
            <a:endParaRPr lang="en-CA" sz="1400" dirty="0"/>
          </a:p>
        </p:txBody>
      </p:sp>
      <p:pic>
        <p:nvPicPr>
          <p:cNvPr id="118" name="Picture 2" descr="ChartJS and &amp;quot;half donuts&amp;quot;">
            <a:extLst>
              <a:ext uri="{FF2B5EF4-FFF2-40B4-BE49-F238E27FC236}">
                <a16:creationId xmlns:a16="http://schemas.microsoft.com/office/drawing/2014/main" id="{4BE82560-1B97-48E2-89BF-1970D13B3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9628368" y="3318702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Oval 119">
            <a:extLst>
              <a:ext uri="{FF2B5EF4-FFF2-40B4-BE49-F238E27FC236}">
                <a16:creationId xmlns:a16="http://schemas.microsoft.com/office/drawing/2014/main" id="{794D5894-E71C-4DBA-9210-0C18C5F9A8F6}"/>
              </a:ext>
            </a:extLst>
          </p:cNvPr>
          <p:cNvSpPr/>
          <p:nvPr/>
        </p:nvSpPr>
        <p:spPr>
          <a:xfrm>
            <a:off x="9881079" y="3651764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F4998ED-05B8-4C67-B453-AA8927FFEF77}"/>
                  </a:ext>
                </a:extLst>
              </p:cNvPr>
              <p:cNvSpPr txBox="1"/>
              <p:nvPr/>
            </p:nvSpPr>
            <p:spPr>
              <a:xfrm>
                <a:off x="9792987" y="3617066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F4998ED-05B8-4C67-B453-AA8927FFE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987" y="3617066"/>
                <a:ext cx="636413" cy="4249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102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Mus’haf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Jauges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Profil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218" name="Picture 2" descr="Al-Baqara 146-153, Le Coran (Juz'-2, Page-23)">
            <a:extLst>
              <a:ext uri="{FF2B5EF4-FFF2-40B4-BE49-F238E27FC236}">
                <a16:creationId xmlns:a16="http://schemas.microsoft.com/office/drawing/2014/main" id="{3BDD15CB-ED72-488C-BC11-2B865CF6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32" y="1363787"/>
            <a:ext cx="2366483" cy="382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881588-9EC0-4F88-9B7F-2AF883246510}"/>
              </a:ext>
            </a:extLst>
          </p:cNvPr>
          <p:cNvSpPr/>
          <p:nvPr/>
        </p:nvSpPr>
        <p:spPr>
          <a:xfrm>
            <a:off x="1572760" y="1313542"/>
            <a:ext cx="1391018" cy="386171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29F91F0-2244-4B00-892D-6032BA853646}"/>
              </a:ext>
            </a:extLst>
          </p:cNvPr>
          <p:cNvSpPr txBox="1"/>
          <p:nvPr/>
        </p:nvSpPr>
        <p:spPr>
          <a:xfrm>
            <a:off x="1600794" y="4930186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Ma’ida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17A3664-BBF5-42AD-BB4A-07C3E8267B6C}"/>
              </a:ext>
            </a:extLst>
          </p:cNvPr>
          <p:cNvSpPr txBox="1"/>
          <p:nvPr/>
        </p:nvSpPr>
        <p:spPr>
          <a:xfrm>
            <a:off x="1592997" y="1522863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B58F037-5783-4B98-A121-43DA1E28DCCF}"/>
              </a:ext>
            </a:extLst>
          </p:cNvPr>
          <p:cNvSpPr txBox="1"/>
          <p:nvPr/>
        </p:nvSpPr>
        <p:spPr>
          <a:xfrm>
            <a:off x="1600690" y="3101937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Aal</a:t>
            </a:r>
            <a:r>
              <a:rPr lang="en-US" dirty="0">
                <a:solidFill>
                  <a:schemeClr val="bg1"/>
                </a:solidFill>
              </a:rPr>
              <a:t>- Imran</a:t>
            </a:r>
            <a:endParaRPr lang="en-CA" dirty="0">
              <a:solidFill>
                <a:schemeClr val="bg1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0178EB-B841-4B90-8103-F1376E5FBB0C}"/>
              </a:ext>
            </a:extLst>
          </p:cNvPr>
          <p:cNvGrpSpPr/>
          <p:nvPr/>
        </p:nvGrpSpPr>
        <p:grpSpPr>
          <a:xfrm>
            <a:off x="1572760" y="5157095"/>
            <a:ext cx="2384106" cy="398098"/>
            <a:chOff x="8253413" y="5175320"/>
            <a:chExt cx="2384106" cy="39809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5D164C-A822-466B-9B7C-96E2FBE8AF8A}"/>
                </a:ext>
              </a:extLst>
            </p:cNvPr>
            <p:cNvSpPr/>
            <p:nvPr/>
          </p:nvSpPr>
          <p:spPr>
            <a:xfrm>
              <a:off x="8253413" y="5198851"/>
              <a:ext cx="2384106" cy="35286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90F08D-1122-4D8D-9131-FB3EB5DC4333}"/>
                </a:ext>
              </a:extLst>
            </p:cNvPr>
            <p:cNvSpPr/>
            <p:nvPr/>
          </p:nvSpPr>
          <p:spPr>
            <a:xfrm>
              <a:off x="8866316" y="5215185"/>
              <a:ext cx="647238" cy="3294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0" name="Graphic 39" descr="Checklist">
              <a:extLst>
                <a:ext uri="{FF2B5EF4-FFF2-40B4-BE49-F238E27FC236}">
                  <a16:creationId xmlns:a16="http://schemas.microsoft.com/office/drawing/2014/main" id="{0C2F6705-EB58-4B85-93BD-DC511D64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13686" y="5217595"/>
              <a:ext cx="315375" cy="315375"/>
            </a:xfrm>
            <a:prstGeom prst="rect">
              <a:avLst/>
            </a:prstGeom>
          </p:spPr>
        </p:pic>
        <p:pic>
          <p:nvPicPr>
            <p:cNvPr id="55" name="Graphic 54" descr="Open book">
              <a:extLst>
                <a:ext uri="{FF2B5EF4-FFF2-40B4-BE49-F238E27FC236}">
                  <a16:creationId xmlns:a16="http://schemas.microsoft.com/office/drawing/2014/main" id="{1B6EC11E-632D-4EB2-BA81-3EE49521A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7193" y="5186057"/>
              <a:ext cx="387361" cy="387361"/>
            </a:xfrm>
            <a:prstGeom prst="rect">
              <a:avLst/>
            </a:prstGeom>
          </p:spPr>
        </p:pic>
        <p:pic>
          <p:nvPicPr>
            <p:cNvPr id="57" name="Graphic 56" descr="Signal">
              <a:extLst>
                <a:ext uri="{FF2B5EF4-FFF2-40B4-BE49-F238E27FC236}">
                  <a16:creationId xmlns:a16="http://schemas.microsoft.com/office/drawing/2014/main" id="{DF754660-CB50-4A4D-98F5-F1F53F462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4431" y="5215186"/>
              <a:ext cx="352864" cy="352864"/>
            </a:xfrm>
            <a:prstGeom prst="rect">
              <a:avLst/>
            </a:prstGeom>
          </p:spPr>
        </p:pic>
        <p:pic>
          <p:nvPicPr>
            <p:cNvPr id="61" name="Graphic 60" descr="Employee badge">
              <a:extLst>
                <a:ext uri="{FF2B5EF4-FFF2-40B4-BE49-F238E27FC236}">
                  <a16:creationId xmlns:a16="http://schemas.microsoft.com/office/drawing/2014/main" id="{7D75BBE6-5AA7-489D-BF83-0D2FF3F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08683" y="5175320"/>
              <a:ext cx="387361" cy="387361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BB04FFF-CDAC-43E2-A9A5-D98FBC453D4B}"/>
              </a:ext>
            </a:extLst>
          </p:cNvPr>
          <p:cNvSpPr txBox="1"/>
          <p:nvPr/>
        </p:nvSpPr>
        <p:spPr>
          <a:xfrm>
            <a:off x="1608871" y="336998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EF330E-D185-44C3-A3A8-045AABC09475}"/>
              </a:ext>
            </a:extLst>
          </p:cNvPr>
          <p:cNvSpPr txBox="1"/>
          <p:nvPr/>
        </p:nvSpPr>
        <p:spPr>
          <a:xfrm>
            <a:off x="1608388" y="4496686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Ma’ida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3611C20-E827-44C0-9104-16E5287B4818}"/>
              </a:ext>
            </a:extLst>
          </p:cNvPr>
          <p:cNvSpPr txBox="1"/>
          <p:nvPr/>
        </p:nvSpPr>
        <p:spPr>
          <a:xfrm>
            <a:off x="1595745" y="1349104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1</a:t>
            </a:r>
            <a:endParaRPr lang="en-CA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2C1D04C-8D80-4BA8-B8DE-FF01E295A4E1}"/>
              </a:ext>
            </a:extLst>
          </p:cNvPr>
          <p:cNvSpPr txBox="1"/>
          <p:nvPr/>
        </p:nvSpPr>
        <p:spPr>
          <a:xfrm>
            <a:off x="1600690" y="1957855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A8C1613-097A-45A6-AFDF-17A072A2A1E9}"/>
              </a:ext>
            </a:extLst>
          </p:cNvPr>
          <p:cNvSpPr txBox="1"/>
          <p:nvPr/>
        </p:nvSpPr>
        <p:spPr>
          <a:xfrm>
            <a:off x="1601520" y="1795748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2</a:t>
            </a:r>
            <a:endParaRPr lang="en-CA" sz="12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3C46ED7-8C31-47B7-A6C4-73D9A89B66C5}"/>
              </a:ext>
            </a:extLst>
          </p:cNvPr>
          <p:cNvSpPr txBox="1"/>
          <p:nvPr/>
        </p:nvSpPr>
        <p:spPr>
          <a:xfrm>
            <a:off x="1610229" y="2223936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3</a:t>
            </a:r>
            <a:endParaRPr lang="en-CA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A70D44-030C-450D-AC1E-595BA1227A3D}"/>
              </a:ext>
            </a:extLst>
          </p:cNvPr>
          <p:cNvSpPr txBox="1"/>
          <p:nvPr/>
        </p:nvSpPr>
        <p:spPr>
          <a:xfrm>
            <a:off x="1600690" y="2361420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Baqara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F1DE739-E96F-46AA-A848-4EBA5E51FE7E}"/>
              </a:ext>
            </a:extLst>
          </p:cNvPr>
          <p:cNvSpPr txBox="1"/>
          <p:nvPr/>
        </p:nvSpPr>
        <p:spPr>
          <a:xfrm>
            <a:off x="1610229" y="2909184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4</a:t>
            </a:r>
            <a:endParaRPr lang="en-CA" sz="12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C2560D8-22F4-4BD4-A575-EECB608D768F}"/>
              </a:ext>
            </a:extLst>
          </p:cNvPr>
          <p:cNvSpPr txBox="1"/>
          <p:nvPr/>
        </p:nvSpPr>
        <p:spPr>
          <a:xfrm>
            <a:off x="1608388" y="2621188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Aal</a:t>
            </a:r>
            <a:r>
              <a:rPr lang="en-US" dirty="0">
                <a:solidFill>
                  <a:schemeClr val="bg1"/>
                </a:solidFill>
              </a:rPr>
              <a:t>- Imran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42291BB-B384-485E-BAF1-9C8DE46B2E15}"/>
              </a:ext>
            </a:extLst>
          </p:cNvPr>
          <p:cNvSpPr txBox="1"/>
          <p:nvPr/>
        </p:nvSpPr>
        <p:spPr>
          <a:xfrm>
            <a:off x="1610229" y="3632173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5</a:t>
            </a:r>
            <a:endParaRPr lang="en-CA" sz="12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925EB3D-4F68-4768-8827-6EDF9DB72ACE}"/>
              </a:ext>
            </a:extLst>
          </p:cNvPr>
          <p:cNvSpPr txBox="1"/>
          <p:nvPr/>
        </p:nvSpPr>
        <p:spPr>
          <a:xfrm>
            <a:off x="1608871" y="380348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86C9D4B-D595-4A23-B5C0-30D9F3BA461C}"/>
              </a:ext>
            </a:extLst>
          </p:cNvPr>
          <p:cNvSpPr txBox="1"/>
          <p:nvPr/>
        </p:nvSpPr>
        <p:spPr>
          <a:xfrm>
            <a:off x="1610229" y="4051815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6</a:t>
            </a:r>
            <a:endParaRPr lang="en-CA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641992E-3192-4FFA-B5DF-5ADBAEB3057F}"/>
              </a:ext>
            </a:extLst>
          </p:cNvPr>
          <p:cNvSpPr txBox="1"/>
          <p:nvPr/>
        </p:nvSpPr>
        <p:spPr>
          <a:xfrm>
            <a:off x="1612438" y="423007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Nissa</a:t>
            </a:r>
            <a:r>
              <a:rPr lang="en-US" dirty="0">
                <a:solidFill>
                  <a:schemeClr val="bg1"/>
                </a:solidFill>
              </a:rPr>
              <a:t>’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288A48E-B25D-4637-861C-78889594B908}"/>
              </a:ext>
            </a:extLst>
          </p:cNvPr>
          <p:cNvSpPr txBox="1"/>
          <p:nvPr/>
        </p:nvSpPr>
        <p:spPr>
          <a:xfrm>
            <a:off x="1601237" y="4744352"/>
            <a:ext cx="529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Juz</a:t>
            </a:r>
            <a:r>
              <a:rPr lang="en-US" sz="1200" dirty="0"/>
              <a:t>’ 7</a:t>
            </a:r>
            <a:endParaRPr lang="en-CA" sz="12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006E4D2-12BB-4558-99B3-0762125A627C}"/>
              </a:ext>
            </a:extLst>
          </p:cNvPr>
          <p:cNvSpPr/>
          <p:nvPr/>
        </p:nvSpPr>
        <p:spPr>
          <a:xfrm>
            <a:off x="2893487" y="1313995"/>
            <a:ext cx="64147" cy="466725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9C2F34A-E608-49C8-BFAB-3F7CA07A1C26}"/>
              </a:ext>
            </a:extLst>
          </p:cNvPr>
          <p:cNvGrpSpPr/>
          <p:nvPr/>
        </p:nvGrpSpPr>
        <p:grpSpPr>
          <a:xfrm>
            <a:off x="4914326" y="4990080"/>
            <a:ext cx="2389641" cy="575695"/>
            <a:chOff x="8253413" y="5007284"/>
            <a:chExt cx="2389641" cy="575695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01B49D8-A6BD-4A77-86AE-53C09E3A268F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5372E24-C7E0-487D-B315-F4549CF32317}"/>
                </a:ext>
              </a:extLst>
            </p:cNvPr>
            <p:cNvSpPr/>
            <p:nvPr/>
          </p:nvSpPr>
          <p:spPr>
            <a:xfrm>
              <a:off x="9508182" y="5014401"/>
              <a:ext cx="647238" cy="530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7" name="Graphic 126" descr="Checklist">
              <a:extLst>
                <a:ext uri="{FF2B5EF4-FFF2-40B4-BE49-F238E27FC236}">
                  <a16:creationId xmlns:a16="http://schemas.microsoft.com/office/drawing/2014/main" id="{AF935D4E-B5CD-4D77-8581-67446342B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128" name="Graphic 127" descr="Open book">
              <a:extLst>
                <a:ext uri="{FF2B5EF4-FFF2-40B4-BE49-F238E27FC236}">
                  <a16:creationId xmlns:a16="http://schemas.microsoft.com/office/drawing/2014/main" id="{4965CF4E-B126-4E85-8326-2D3BBFC81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129" name="Graphic 128" descr="Signal">
              <a:extLst>
                <a:ext uri="{FF2B5EF4-FFF2-40B4-BE49-F238E27FC236}">
                  <a16:creationId xmlns:a16="http://schemas.microsoft.com/office/drawing/2014/main" id="{41AD5C48-28BE-4D5C-8CCE-460C3CD8F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130" name="Graphic 129" descr="Employee badge">
              <a:extLst>
                <a:ext uri="{FF2B5EF4-FFF2-40B4-BE49-F238E27FC236}">
                  <a16:creationId xmlns:a16="http://schemas.microsoft.com/office/drawing/2014/main" id="{A62A7684-4C4C-4BE0-A099-6AEAEFBDF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95483AF-76CE-4BD3-AA61-2E3E147DC4E2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8CAC870-BD0B-405E-9BB3-E5A19A77D4B2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2E3E2E5-74BA-48E7-A373-1EABF3AE18D8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20422A4-6202-488B-93F1-E1176BBDB0DA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378F53D-1E3D-4761-8B06-CD56028654F7}"/>
              </a:ext>
            </a:extLst>
          </p:cNvPr>
          <p:cNvGrpSpPr/>
          <p:nvPr/>
        </p:nvGrpSpPr>
        <p:grpSpPr>
          <a:xfrm>
            <a:off x="4945277" y="2197587"/>
            <a:ext cx="2353155" cy="696997"/>
            <a:chOff x="8284364" y="3956321"/>
            <a:chExt cx="2353155" cy="696997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0D27312-4EF7-48BB-AAEE-00B2F0B02E03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D710CD0-8650-4DDB-BA0A-D8EBAA9862F8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9904EE-37C5-4769-BFD3-0089AF45A8E3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41DA766-CA79-44E4-B25C-0A05CE7A4E2A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A84B522-BCF8-440E-B9E7-68650D54D099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CFA1891-4603-4A6D-BD9A-2153C368CEF1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D312D32-52B0-499E-A4A6-77E7E573013E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CC461A1-3D75-4803-9F2E-279FF9BB374C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2AE5FE2-A214-4252-9C2C-F5861A3BD5CE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65B116B-1EC9-4B01-8FED-2D74513557F0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056DC53-4D18-422D-941D-CE62E15D1950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F4AE33A-258D-4ABC-96E6-EDE8C141FD18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22586AB-FDE3-4907-8535-4C10FB404229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FB9AE37-25DC-41E4-833C-D129A77402C4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8369C60-8ABC-4A05-A35E-0AD9CFC40235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032665-010D-4441-BE00-71CF7ED25D55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0246323-9B67-4BA6-BB1E-C3594BBA418A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B2F75C8-6E66-4B14-8631-A7ECB758CA62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F8D5A4C-A3D2-419E-9C7C-108B0726574D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F5D8677-D9A3-4F70-99C7-9E28A0308588}"/>
              </a:ext>
            </a:extLst>
          </p:cNvPr>
          <p:cNvGrpSpPr/>
          <p:nvPr/>
        </p:nvGrpSpPr>
        <p:grpSpPr>
          <a:xfrm>
            <a:off x="4929186" y="1410363"/>
            <a:ext cx="2333625" cy="662384"/>
            <a:chOff x="1595438" y="3661966"/>
            <a:chExt cx="2333625" cy="66238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5A580B6-A4A5-4AE2-81A9-B8795E45E2AF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3734ECC-C657-4B8F-BD4D-06E667D0FD5E}"/>
                </a:ext>
              </a:extLst>
            </p:cNvPr>
            <p:cNvSpPr/>
            <p:nvPr/>
          </p:nvSpPr>
          <p:spPr>
            <a:xfrm>
              <a:off x="1595438" y="4271963"/>
              <a:ext cx="869804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5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3977CFC8-878F-4C96-B67B-8423922C7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161E0F6-B264-4A89-AD0B-DF61D3CF939F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A35F6C1-BAD6-4638-8B50-E984CA63AF82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D384E5E-56AF-44CB-884E-82B31A26F926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C24A5A0-8347-41C6-A6FB-8CE86FB5C3A3}"/>
              </a:ext>
            </a:extLst>
          </p:cNvPr>
          <p:cNvGrpSpPr/>
          <p:nvPr/>
        </p:nvGrpSpPr>
        <p:grpSpPr>
          <a:xfrm>
            <a:off x="4937209" y="2903524"/>
            <a:ext cx="2353155" cy="640996"/>
            <a:chOff x="8284364" y="3956321"/>
            <a:chExt cx="2353155" cy="640996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9EFC306-BAAF-433E-8F18-F56E112AE50F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DBCC61B-CABE-4155-B39D-4E02750C48C3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26</a:t>
              </a:r>
              <a:endParaRPr lang="en-CA" sz="1400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760C175-7BCC-4345-8CFC-23BBB0F0466F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2D35AFE-094D-445C-8592-7C666AC32205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24</a:t>
              </a:r>
              <a:endParaRPr lang="en-CA" sz="14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BA3572D-E8A5-47A0-B5F8-2B0F6793F945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25</a:t>
              </a:r>
              <a:endParaRPr lang="en-CA" sz="1400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58A01F59-0BCD-46A6-8214-06B51FA4B3FA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284C523-24C6-4740-A867-B7ED6692C383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FBF68499-6A90-451F-BA92-3B1B655372D3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827E151C-4234-4599-92E6-7463BAEFF00F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E2523837-4610-4432-968E-EBF37B089B08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7F75CE8-C978-4EE5-B932-DF576CB28378}"/>
                </a:ext>
              </a:extLst>
            </p:cNvPr>
            <p:cNvSpPr txBox="1"/>
            <p:nvPr/>
          </p:nvSpPr>
          <p:spPr>
            <a:xfrm>
              <a:off x="8423909" y="4173381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15/15</a:t>
              </a:r>
              <a:endParaRPr lang="en-CA" sz="1000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DA4D939-4152-4C07-A260-32831106A46E}"/>
                </a:ext>
              </a:extLst>
            </p:cNvPr>
            <p:cNvSpPr txBox="1"/>
            <p:nvPr/>
          </p:nvSpPr>
          <p:spPr>
            <a:xfrm>
              <a:off x="9328621" y="4180473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4/15</a:t>
              </a:r>
              <a:endParaRPr lang="en-CA" sz="1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36AC8B9-8313-4F0B-9EA2-6F060946E68A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4822CAD-8C91-406D-998D-535F4B03D279}"/>
              </a:ext>
            </a:extLst>
          </p:cNvPr>
          <p:cNvGrpSpPr/>
          <p:nvPr/>
        </p:nvGrpSpPr>
        <p:grpSpPr>
          <a:xfrm>
            <a:off x="4945904" y="3571124"/>
            <a:ext cx="2353155" cy="640996"/>
            <a:chOff x="8284364" y="3956321"/>
            <a:chExt cx="2353155" cy="640996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777D166-C8CE-4AA1-9A90-555EE65D92B3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9927359-B54A-4CAD-8958-CFCCAE7BE835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29</a:t>
              </a:r>
              <a:endParaRPr lang="en-CA" sz="1400" dirty="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78B49B9-1E24-4BB4-B209-DA874E8D48FD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63767E64-0B7B-4EAB-ACD6-4EED60A76FF8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27</a:t>
              </a:r>
              <a:endParaRPr lang="en-CA" sz="14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051D8A6-91D6-4901-9A5B-3EB17884FF77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28</a:t>
              </a:r>
              <a:endParaRPr lang="en-CA" sz="1400" dirty="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35443BA-E947-479F-833D-BF47BE219369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4F9FE3F-B3BE-404A-B02D-D4E144AC3F1D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DAC8B8D9-0AF5-4F24-A97F-93C3B9BF69A5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09505744-30E7-4705-8C80-86201D1B5689}"/>
                </a:ext>
              </a:extLst>
            </p:cNvPr>
            <p:cNvSpPr/>
            <p:nvPr/>
          </p:nvSpPr>
          <p:spPr>
            <a:xfrm>
              <a:off x="9172473" y="4227306"/>
              <a:ext cx="85532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1B059D2-5B35-46CA-AED1-11C116BFD400}"/>
                </a:ext>
              </a:extLst>
            </p:cNvPr>
            <p:cNvSpPr/>
            <p:nvPr/>
          </p:nvSpPr>
          <p:spPr>
            <a:xfrm>
              <a:off x="9972605" y="4234856"/>
              <a:ext cx="56261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9E9CDE6-F261-4ED8-94A4-6572751F3D26}"/>
                </a:ext>
              </a:extLst>
            </p:cNvPr>
            <p:cNvSpPr txBox="1"/>
            <p:nvPr/>
          </p:nvSpPr>
          <p:spPr>
            <a:xfrm>
              <a:off x="8423909" y="4173381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DA19560-835C-415D-9098-F59DEABC7224}"/>
                </a:ext>
              </a:extLst>
            </p:cNvPr>
            <p:cNvSpPr txBox="1"/>
            <p:nvPr/>
          </p:nvSpPr>
          <p:spPr>
            <a:xfrm>
              <a:off x="9328621" y="4180473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2/15</a:t>
              </a:r>
              <a:endParaRPr lang="en-CA" sz="10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AAABF9F-6763-4728-96A1-85865281DA63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13/15</a:t>
              </a:r>
              <a:endParaRPr lang="en-CA" sz="1000" dirty="0"/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C60DBC1-6FAE-4E51-B0DB-20B370ECA92C}"/>
              </a:ext>
            </a:extLst>
          </p:cNvPr>
          <p:cNvSpPr/>
          <p:nvPr/>
        </p:nvSpPr>
        <p:spPr>
          <a:xfrm>
            <a:off x="4954959" y="4728490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176DC48-BC9F-4334-B930-06323F53C47B}"/>
              </a:ext>
            </a:extLst>
          </p:cNvPr>
          <p:cNvSpPr txBox="1"/>
          <p:nvPr/>
        </p:nvSpPr>
        <p:spPr>
          <a:xfrm>
            <a:off x="4942252" y="4246538"/>
            <a:ext cx="67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Juz</a:t>
            </a:r>
            <a:r>
              <a:rPr lang="en-US" sz="1400" dirty="0"/>
              <a:t>’ 30</a:t>
            </a:r>
            <a:endParaRPr lang="en-CA" sz="140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76832F50-6AEB-402B-8476-96869CC2EF84}"/>
              </a:ext>
            </a:extLst>
          </p:cNvPr>
          <p:cNvSpPr/>
          <p:nvPr/>
        </p:nvSpPr>
        <p:spPr>
          <a:xfrm>
            <a:off x="4954960" y="4519071"/>
            <a:ext cx="652381" cy="1530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84A2CBE5-69A1-4C02-A818-50E0F2E9F164}"/>
              </a:ext>
            </a:extLst>
          </p:cNvPr>
          <p:cNvSpPr/>
          <p:nvPr/>
        </p:nvSpPr>
        <p:spPr>
          <a:xfrm>
            <a:off x="4954960" y="4519070"/>
            <a:ext cx="312366" cy="1530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E74E2-8A2C-4B43-AE4E-82B4DC15C01F}"/>
              </a:ext>
            </a:extLst>
          </p:cNvPr>
          <p:cNvSpPr txBox="1"/>
          <p:nvPr/>
        </p:nvSpPr>
        <p:spPr>
          <a:xfrm>
            <a:off x="5089984" y="4472479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6/15</a:t>
            </a:r>
            <a:endParaRPr lang="en-CA" sz="1000" dirty="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B856344-E280-4607-BD7D-403AFFABE662}"/>
              </a:ext>
            </a:extLst>
          </p:cNvPr>
          <p:cNvSpPr/>
          <p:nvPr/>
        </p:nvSpPr>
        <p:spPr>
          <a:xfrm>
            <a:off x="5839220" y="4062253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4478F0FA-1498-42F1-A31E-F9EA4F7CE5E6}"/>
              </a:ext>
            </a:extLst>
          </p:cNvPr>
          <p:cNvSpPr/>
          <p:nvPr/>
        </p:nvSpPr>
        <p:spPr>
          <a:xfrm>
            <a:off x="4970517" y="4068343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262E7F4-47BE-4A9C-B08C-D79B2D068FF1}"/>
              </a:ext>
            </a:extLst>
          </p:cNvPr>
          <p:cNvSpPr/>
          <p:nvPr/>
        </p:nvSpPr>
        <p:spPr>
          <a:xfrm>
            <a:off x="5824263" y="3396289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7B486096-3BF2-4562-9937-445BE614BB4E}"/>
              </a:ext>
            </a:extLst>
          </p:cNvPr>
          <p:cNvSpPr/>
          <p:nvPr/>
        </p:nvSpPr>
        <p:spPr>
          <a:xfrm>
            <a:off x="4956914" y="3397582"/>
            <a:ext cx="652381" cy="153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Qadim</a:t>
            </a:r>
            <a:endParaRPr lang="en-CA" sz="800" dirty="0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C493209-F008-4C4C-BFFC-3215BAF5D3CD}"/>
              </a:ext>
            </a:extLst>
          </p:cNvPr>
          <p:cNvGrpSpPr/>
          <p:nvPr/>
        </p:nvGrpSpPr>
        <p:grpSpPr>
          <a:xfrm>
            <a:off x="8257166" y="4988208"/>
            <a:ext cx="2389641" cy="575695"/>
            <a:chOff x="8253413" y="5007284"/>
            <a:chExt cx="2389641" cy="57569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56D42389-B3DD-4086-820D-4AC0E64C65A2}"/>
                </a:ext>
              </a:extLst>
            </p:cNvPr>
            <p:cNvSpPr/>
            <p:nvPr/>
          </p:nvSpPr>
          <p:spPr>
            <a:xfrm>
              <a:off x="8253413" y="5007284"/>
              <a:ext cx="2384106" cy="5444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13C5C03-83B5-457C-85DE-41B9689328BA}"/>
                </a:ext>
              </a:extLst>
            </p:cNvPr>
            <p:cNvSpPr/>
            <p:nvPr/>
          </p:nvSpPr>
          <p:spPr>
            <a:xfrm>
              <a:off x="10087453" y="5016273"/>
              <a:ext cx="546313" cy="54135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19" name="Graphic 218" descr="Checklist">
              <a:extLst>
                <a:ext uri="{FF2B5EF4-FFF2-40B4-BE49-F238E27FC236}">
                  <a16:creationId xmlns:a16="http://schemas.microsoft.com/office/drawing/2014/main" id="{8549CACA-675B-437C-8A1B-CFF027B8C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2739" y="5051171"/>
              <a:ext cx="315375" cy="315375"/>
            </a:xfrm>
            <a:prstGeom prst="rect">
              <a:avLst/>
            </a:prstGeom>
          </p:spPr>
        </p:pic>
        <p:pic>
          <p:nvPicPr>
            <p:cNvPr id="220" name="Graphic 219" descr="Open book">
              <a:extLst>
                <a:ext uri="{FF2B5EF4-FFF2-40B4-BE49-F238E27FC236}">
                  <a16:creationId xmlns:a16="http://schemas.microsoft.com/office/drawing/2014/main" id="{BD384ECB-331E-41EB-9394-454B4454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96833" y="5020941"/>
              <a:ext cx="387361" cy="387361"/>
            </a:xfrm>
            <a:prstGeom prst="rect">
              <a:avLst/>
            </a:prstGeom>
          </p:spPr>
        </p:pic>
        <p:pic>
          <p:nvPicPr>
            <p:cNvPr id="221" name="Graphic 220" descr="Signal">
              <a:extLst>
                <a:ext uri="{FF2B5EF4-FFF2-40B4-BE49-F238E27FC236}">
                  <a16:creationId xmlns:a16="http://schemas.microsoft.com/office/drawing/2014/main" id="{2EA989D4-460C-4896-B2A4-B52CA6DE3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42914" y="5026874"/>
              <a:ext cx="352864" cy="352864"/>
            </a:xfrm>
            <a:prstGeom prst="rect">
              <a:avLst/>
            </a:prstGeom>
          </p:spPr>
        </p:pic>
        <p:pic>
          <p:nvPicPr>
            <p:cNvPr id="222" name="Graphic 221" descr="Employee badge">
              <a:extLst>
                <a:ext uri="{FF2B5EF4-FFF2-40B4-BE49-F238E27FC236}">
                  <a16:creationId xmlns:a16="http://schemas.microsoft.com/office/drawing/2014/main" id="{10B3480A-C731-46F3-8D7A-BA13989D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5947" y="5007284"/>
              <a:ext cx="387361" cy="387361"/>
            </a:xfrm>
            <a:prstGeom prst="rect">
              <a:avLst/>
            </a:prstGeom>
          </p:spPr>
        </p:pic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0334234-7F81-49AD-801B-9DA4E714E97E}"/>
                </a:ext>
              </a:extLst>
            </p:cNvPr>
            <p:cNvSpPr txBox="1"/>
            <p:nvPr/>
          </p:nvSpPr>
          <p:spPr>
            <a:xfrm>
              <a:off x="8321206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À faire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D08942-FA9D-4460-8110-4A0EBD85AF21}"/>
                </a:ext>
              </a:extLst>
            </p:cNvPr>
            <p:cNvSpPr txBox="1"/>
            <p:nvPr/>
          </p:nvSpPr>
          <p:spPr>
            <a:xfrm>
              <a:off x="8880086" y="5321369"/>
              <a:ext cx="6527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Mus’haf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54B34C0-8198-4676-9A61-362DEDD3F94B}"/>
                </a:ext>
              </a:extLst>
            </p:cNvPr>
            <p:cNvSpPr txBox="1"/>
            <p:nvPr/>
          </p:nvSpPr>
          <p:spPr>
            <a:xfrm>
              <a:off x="9558393" y="531654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Jauges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FEEE84F-827C-44B2-BE22-154BFE95ADFA}"/>
                </a:ext>
              </a:extLst>
            </p:cNvPr>
            <p:cNvSpPr txBox="1"/>
            <p:nvPr/>
          </p:nvSpPr>
          <p:spPr>
            <a:xfrm>
              <a:off x="10155420" y="5321369"/>
              <a:ext cx="487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Profil</a:t>
              </a:r>
              <a:endParaRPr lang="en-CA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186BF14-D9B6-4356-81A9-A5FD8CF0D210}"/>
              </a:ext>
            </a:extLst>
          </p:cNvPr>
          <p:cNvGrpSpPr/>
          <p:nvPr/>
        </p:nvGrpSpPr>
        <p:grpSpPr>
          <a:xfrm>
            <a:off x="8260393" y="2285995"/>
            <a:ext cx="2359410" cy="2348441"/>
            <a:chOff x="8260393" y="2285995"/>
            <a:chExt cx="2359410" cy="2348441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7DF2275F-5ACE-44C7-83EF-4CF7AE2D97E2}"/>
                </a:ext>
              </a:extLst>
            </p:cNvPr>
            <p:cNvSpPr/>
            <p:nvPr/>
          </p:nvSpPr>
          <p:spPr>
            <a:xfrm>
              <a:off x="8260393" y="2285995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Conseils</a:t>
              </a:r>
              <a:endParaRPr lang="en-CA" sz="1400" dirty="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4AC8124A-066F-4CBE-81B5-184A5325A4FA}"/>
                </a:ext>
              </a:extLst>
            </p:cNvPr>
            <p:cNvSpPr/>
            <p:nvPr/>
          </p:nvSpPr>
          <p:spPr>
            <a:xfrm>
              <a:off x="8260393" y="2576562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Ahadiths</a:t>
              </a:r>
              <a:r>
                <a:rPr lang="en-US" sz="1400" dirty="0"/>
                <a:t> sur le Coran</a:t>
              </a:r>
              <a:endParaRPr lang="en-CA" sz="1400" dirty="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436EFE98-7D37-4CFE-A6A6-A2F538A654A1}"/>
                </a:ext>
              </a:extLst>
            </p:cNvPr>
            <p:cNvSpPr/>
            <p:nvPr/>
          </p:nvSpPr>
          <p:spPr>
            <a:xfrm>
              <a:off x="8260393" y="2873188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Compteur</a:t>
              </a:r>
              <a:r>
                <a:rPr lang="en-US" sz="1400" dirty="0"/>
                <a:t> de </a:t>
              </a:r>
              <a:r>
                <a:rPr lang="en-US" sz="1400" dirty="0" err="1"/>
                <a:t>Hasanat</a:t>
              </a:r>
              <a:endParaRPr lang="en-CA" sz="1400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B6023412-B665-4A8A-B3D4-B8005E35904D}"/>
                </a:ext>
              </a:extLst>
            </p:cNvPr>
            <p:cNvSpPr/>
            <p:nvPr/>
          </p:nvSpPr>
          <p:spPr>
            <a:xfrm>
              <a:off x="8260393" y="3163755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Icone</a:t>
              </a:r>
              <a:r>
                <a:rPr lang="en-US" sz="1400" dirty="0"/>
                <a:t> </a:t>
              </a:r>
              <a:r>
                <a:rPr lang="en-US" sz="1400" dirty="0" err="1"/>
                <a:t>d’application</a:t>
              </a:r>
              <a:endParaRPr lang="en-CA" sz="1400" dirty="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CC7F503-2F4A-482A-A7B3-E67EF68E227C}"/>
                </a:ext>
              </a:extLst>
            </p:cNvPr>
            <p:cNvSpPr/>
            <p:nvPr/>
          </p:nvSpPr>
          <p:spPr>
            <a:xfrm>
              <a:off x="8261688" y="3457080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Signaler un bug</a:t>
              </a:r>
              <a:endParaRPr lang="en-CA" sz="1400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5A5B2975-A57A-43C9-8BFC-4E543B8AD847}"/>
                </a:ext>
              </a:extLst>
            </p:cNvPr>
            <p:cNvSpPr/>
            <p:nvPr/>
          </p:nvSpPr>
          <p:spPr>
            <a:xfrm>
              <a:off x="8261688" y="3747647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Nous </a:t>
              </a:r>
              <a:r>
                <a:rPr lang="en-US" sz="1400" dirty="0" err="1"/>
                <a:t>contacter</a:t>
              </a:r>
              <a:endParaRPr lang="en-CA" sz="1400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DEA3983-A4E1-4ABF-AB88-21417C3485E8}"/>
                </a:ext>
              </a:extLst>
            </p:cNvPr>
            <p:cNvSpPr/>
            <p:nvPr/>
          </p:nvSpPr>
          <p:spPr>
            <a:xfrm>
              <a:off x="8261688" y="4044273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Crédit</a:t>
              </a:r>
              <a:endParaRPr lang="en-CA" sz="1400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9526B21C-F36B-486D-84EA-9EB696830C65}"/>
                </a:ext>
              </a:extLst>
            </p:cNvPr>
            <p:cNvSpPr/>
            <p:nvPr/>
          </p:nvSpPr>
          <p:spPr>
            <a:xfrm>
              <a:off x="8261688" y="4334840"/>
              <a:ext cx="2358115" cy="2995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Paramètres</a:t>
              </a:r>
              <a:endParaRPr lang="en-CA" sz="1400" dirty="0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3240B00-CB26-44A4-B2BC-F183E242B07A}"/>
              </a:ext>
            </a:extLst>
          </p:cNvPr>
          <p:cNvGrpSpPr/>
          <p:nvPr/>
        </p:nvGrpSpPr>
        <p:grpSpPr>
          <a:xfrm>
            <a:off x="8282406" y="1410363"/>
            <a:ext cx="2333625" cy="662384"/>
            <a:chOff x="1595438" y="3661966"/>
            <a:chExt cx="2333625" cy="662384"/>
          </a:xfrm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DC64D60-6E48-4B51-8E88-66443B78CAE2}"/>
                </a:ext>
              </a:extLst>
            </p:cNvPr>
            <p:cNvSpPr/>
            <p:nvPr/>
          </p:nvSpPr>
          <p:spPr>
            <a:xfrm>
              <a:off x="1595438" y="4271963"/>
              <a:ext cx="2333625" cy="5238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F04D9020-D3A0-400A-A3E6-3078BBCD325E}"/>
                </a:ext>
              </a:extLst>
            </p:cNvPr>
            <p:cNvSpPr/>
            <p:nvPr/>
          </p:nvSpPr>
          <p:spPr>
            <a:xfrm>
              <a:off x="1595438" y="4271963"/>
              <a:ext cx="869804" cy="5238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38" name="Picture 2" descr="Avatar Icon of Flat style - Available in SVG, PNG, EPS, AI &amp; Icon ...">
              <a:extLst>
                <a:ext uri="{FF2B5EF4-FFF2-40B4-BE49-F238E27FC236}">
                  <a16:creationId xmlns:a16="http://schemas.microsoft.com/office/drawing/2014/main" id="{6EAA483D-ACC7-47C2-BD9B-FFC134685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716" y="3661966"/>
              <a:ext cx="554909" cy="55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0D86697-4AD9-4EDC-9B3A-418C1845B113}"/>
                </a:ext>
              </a:extLst>
            </p:cNvPr>
            <p:cNvSpPr txBox="1"/>
            <p:nvPr/>
          </p:nvSpPr>
          <p:spPr>
            <a:xfrm>
              <a:off x="2184129" y="3668262"/>
              <a:ext cx="1133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Ahmad Abdullah</a:t>
              </a:r>
              <a:endParaRPr lang="en-CA" sz="1100" dirty="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4880D3D-0109-40BD-9674-D122C1CB53A6}"/>
                </a:ext>
              </a:extLst>
            </p:cNvPr>
            <p:cNvSpPr txBox="1"/>
            <p:nvPr/>
          </p:nvSpPr>
          <p:spPr>
            <a:xfrm>
              <a:off x="2200375" y="3910727"/>
              <a:ext cx="67839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Tout le Coran</a:t>
              </a:r>
              <a:endParaRPr lang="en-CA" sz="700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261709F-606C-454D-8018-4505CA0CA02C}"/>
                </a:ext>
              </a:extLst>
            </p:cNvPr>
            <p:cNvSpPr txBox="1"/>
            <p:nvPr/>
          </p:nvSpPr>
          <p:spPr>
            <a:xfrm>
              <a:off x="2200375" y="4010755"/>
              <a:ext cx="16626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Temps </a:t>
              </a:r>
              <a:r>
                <a:rPr lang="en-US" sz="700" dirty="0" err="1"/>
                <a:t>restant</a:t>
              </a:r>
              <a:r>
                <a:rPr lang="en-US" sz="700" dirty="0"/>
                <a:t> : 2 </a:t>
              </a:r>
              <a:r>
                <a:rPr lang="en-US" sz="700" dirty="0" err="1"/>
                <a:t>ans</a:t>
              </a:r>
              <a:r>
                <a:rPr lang="en-US" sz="700" dirty="0"/>
                <a:t>, 4 </a:t>
              </a:r>
              <a:r>
                <a:rPr lang="en-US" sz="700" dirty="0" err="1"/>
                <a:t>mois</a:t>
              </a:r>
              <a:r>
                <a:rPr lang="en-US" sz="700" dirty="0"/>
                <a:t> et 12 </a:t>
              </a:r>
              <a:r>
                <a:rPr lang="en-US" sz="700" dirty="0" err="1"/>
                <a:t>jours</a:t>
              </a:r>
              <a:endParaRPr lang="en-CA" sz="700" dirty="0"/>
            </a:p>
          </p:txBody>
        </p:sp>
      </p:grp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AB48CBE3-4100-4829-93B8-1C5C9B82E5D4}"/>
              </a:ext>
            </a:extLst>
          </p:cNvPr>
          <p:cNvSpPr/>
          <p:nvPr/>
        </p:nvSpPr>
        <p:spPr>
          <a:xfrm>
            <a:off x="10933512" y="2072747"/>
            <a:ext cx="2186704" cy="3084348"/>
          </a:xfrm>
          <a:prstGeom prst="cloudCallout">
            <a:avLst>
              <a:gd name="adj1" fmla="val -57013"/>
              <a:gd name="adj2" fmla="val 561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Penser</a:t>
            </a:r>
            <a:r>
              <a:rPr lang="en-US" dirty="0"/>
              <a:t> à </a:t>
            </a:r>
            <a:r>
              <a:rPr lang="en-US" dirty="0" err="1"/>
              <a:t>rajouter</a:t>
            </a:r>
            <a:r>
              <a:rPr lang="en-US" dirty="0"/>
              <a:t> un onglet pour la </a:t>
            </a:r>
            <a:r>
              <a:rPr lang="en-US" dirty="0" err="1"/>
              <a:t>Mudarasa</a:t>
            </a:r>
            <a:r>
              <a:rPr lang="en-US" dirty="0"/>
              <a:t> avec PHP</a:t>
            </a:r>
            <a:endParaRPr lang="en-CA" dirty="0"/>
          </a:p>
        </p:txBody>
      </p:sp>
      <p:sp>
        <p:nvSpPr>
          <p:cNvPr id="173" name="Thought Bubble: Cloud 172">
            <a:extLst>
              <a:ext uri="{FF2B5EF4-FFF2-40B4-BE49-F238E27FC236}">
                <a16:creationId xmlns:a16="http://schemas.microsoft.com/office/drawing/2014/main" id="{7177B122-D3E3-496D-9235-12793CC10BA5}"/>
              </a:ext>
            </a:extLst>
          </p:cNvPr>
          <p:cNvSpPr/>
          <p:nvPr/>
        </p:nvSpPr>
        <p:spPr>
          <a:xfrm>
            <a:off x="10719604" y="-1225169"/>
            <a:ext cx="2186704" cy="3084348"/>
          </a:xfrm>
          <a:prstGeom prst="cloudCallout">
            <a:avLst>
              <a:gd name="adj1" fmla="val -57013"/>
              <a:gd name="adj2" fmla="val 561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S’inspirer</a:t>
            </a:r>
            <a:r>
              <a:rPr lang="en-US" dirty="0"/>
              <a:t> un </a:t>
            </a:r>
            <a:r>
              <a:rPr lang="en-US" dirty="0" err="1"/>
              <a:t>peu</a:t>
            </a:r>
            <a:r>
              <a:rPr lang="en-US" dirty="0"/>
              <a:t> de la page  de droite de </a:t>
            </a:r>
            <a:r>
              <a:rPr lang="en-US" dirty="0" err="1"/>
              <a:t>Habitica</a:t>
            </a:r>
            <a:r>
              <a:rPr lang="en-US" dirty="0"/>
              <a:t> iOS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7784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307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C0C3A7-F768-4108-A4BE-58809E0EA81C}"/>
              </a:ext>
            </a:extLst>
          </p:cNvPr>
          <p:cNvSpPr/>
          <p:nvPr/>
        </p:nvSpPr>
        <p:spPr>
          <a:xfrm>
            <a:off x="1738956" y="1501254"/>
            <a:ext cx="2797791" cy="23747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AC99D0-08DE-40CA-B572-CE793514E248}"/>
              </a:ext>
            </a:extLst>
          </p:cNvPr>
          <p:cNvGrpSpPr/>
          <p:nvPr/>
        </p:nvGrpSpPr>
        <p:grpSpPr>
          <a:xfrm>
            <a:off x="2090459" y="1861041"/>
            <a:ext cx="894091" cy="578241"/>
            <a:chOff x="2090459" y="1861041"/>
            <a:chExt cx="894091" cy="5782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31DD79-8812-4FA0-81FE-1BE83DCC9673}"/>
                </a:ext>
              </a:extLst>
            </p:cNvPr>
            <p:cNvSpPr txBox="1"/>
            <p:nvPr/>
          </p:nvSpPr>
          <p:spPr>
            <a:xfrm>
              <a:off x="2093713" y="1861041"/>
              <a:ext cx="847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Page 345</a:t>
              </a:r>
              <a:endParaRPr lang="en-CA" sz="14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0FEB50-01D1-4E51-A28A-55CDF080E38C}"/>
                </a:ext>
              </a:extLst>
            </p:cNvPr>
            <p:cNvSpPr/>
            <p:nvPr/>
          </p:nvSpPr>
          <p:spPr>
            <a:xfrm>
              <a:off x="2092175" y="2131146"/>
              <a:ext cx="193774" cy="5245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2985B77-8999-4B27-94E5-51F98BB3B264}"/>
                </a:ext>
              </a:extLst>
            </p:cNvPr>
            <p:cNvSpPr/>
            <p:nvPr/>
          </p:nvSpPr>
          <p:spPr>
            <a:xfrm>
              <a:off x="2324050" y="2131146"/>
              <a:ext cx="193774" cy="5245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0C288D-AA02-44C4-8750-AA537FC8CCCE}"/>
                </a:ext>
              </a:extLst>
            </p:cNvPr>
            <p:cNvSpPr/>
            <p:nvPr/>
          </p:nvSpPr>
          <p:spPr>
            <a:xfrm>
              <a:off x="2557413" y="2131146"/>
              <a:ext cx="193774" cy="5245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C60D272-D9BE-4C03-8C20-DAB6F70DDECA}"/>
                </a:ext>
              </a:extLst>
            </p:cNvPr>
            <p:cNvSpPr/>
            <p:nvPr/>
          </p:nvSpPr>
          <p:spPr>
            <a:xfrm>
              <a:off x="2790776" y="2131146"/>
              <a:ext cx="193774" cy="5245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0259438-CE66-4FFD-8BFD-A2AA6347C465}"/>
                </a:ext>
              </a:extLst>
            </p:cNvPr>
            <p:cNvSpPr/>
            <p:nvPr/>
          </p:nvSpPr>
          <p:spPr>
            <a:xfrm>
              <a:off x="2092175" y="2216780"/>
              <a:ext cx="193774" cy="5245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CC355B-FFE2-4B4A-A29F-4720FAF9E9B0}"/>
                </a:ext>
              </a:extLst>
            </p:cNvPr>
            <p:cNvSpPr/>
            <p:nvPr/>
          </p:nvSpPr>
          <p:spPr>
            <a:xfrm>
              <a:off x="2324050" y="2216780"/>
              <a:ext cx="193774" cy="5245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DBCE103-67DF-4BA7-9C63-8716187DA4CF}"/>
                </a:ext>
              </a:extLst>
            </p:cNvPr>
            <p:cNvSpPr/>
            <p:nvPr/>
          </p:nvSpPr>
          <p:spPr>
            <a:xfrm>
              <a:off x="2555697" y="2302006"/>
              <a:ext cx="193774" cy="5245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C8C4282-B453-42A4-A639-A8AE82D0B2F9}"/>
                </a:ext>
              </a:extLst>
            </p:cNvPr>
            <p:cNvSpPr/>
            <p:nvPr/>
          </p:nvSpPr>
          <p:spPr>
            <a:xfrm>
              <a:off x="2557413" y="2217188"/>
              <a:ext cx="193774" cy="5245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2646896-E8FD-4373-801C-B6C2A0F4C73E}"/>
                </a:ext>
              </a:extLst>
            </p:cNvPr>
            <p:cNvSpPr/>
            <p:nvPr/>
          </p:nvSpPr>
          <p:spPr>
            <a:xfrm>
              <a:off x="2790776" y="2217188"/>
              <a:ext cx="193774" cy="5245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4E82264-1724-4938-A128-1808D5204594}"/>
                </a:ext>
              </a:extLst>
            </p:cNvPr>
            <p:cNvSpPr/>
            <p:nvPr/>
          </p:nvSpPr>
          <p:spPr>
            <a:xfrm>
              <a:off x="2090459" y="2302414"/>
              <a:ext cx="193774" cy="5245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D2F307F-612F-4542-88CB-C4CA43FE38CF}"/>
                </a:ext>
              </a:extLst>
            </p:cNvPr>
            <p:cNvSpPr/>
            <p:nvPr/>
          </p:nvSpPr>
          <p:spPr>
            <a:xfrm>
              <a:off x="2322334" y="2302414"/>
              <a:ext cx="193774" cy="5245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96608E0-036B-4475-83A8-E22406302E0C}"/>
                </a:ext>
              </a:extLst>
            </p:cNvPr>
            <p:cNvSpPr/>
            <p:nvPr/>
          </p:nvSpPr>
          <p:spPr>
            <a:xfrm>
              <a:off x="2789060" y="2302414"/>
              <a:ext cx="193774" cy="5245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7DC65EA-B1B9-4623-8F85-2CF2059DCC71}"/>
                </a:ext>
              </a:extLst>
            </p:cNvPr>
            <p:cNvSpPr/>
            <p:nvPr/>
          </p:nvSpPr>
          <p:spPr>
            <a:xfrm>
              <a:off x="2187346" y="2386824"/>
              <a:ext cx="193774" cy="5245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D1BE451-E06D-448C-91FF-A7C4DE6F48D0}"/>
                </a:ext>
              </a:extLst>
            </p:cNvPr>
            <p:cNvSpPr/>
            <p:nvPr/>
          </p:nvSpPr>
          <p:spPr>
            <a:xfrm>
              <a:off x="2419221" y="2386824"/>
              <a:ext cx="193774" cy="5245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4649779-173F-4B9F-B2B5-32BD8341EA26}"/>
                </a:ext>
              </a:extLst>
            </p:cNvPr>
            <p:cNvSpPr/>
            <p:nvPr/>
          </p:nvSpPr>
          <p:spPr>
            <a:xfrm>
              <a:off x="2652584" y="2386824"/>
              <a:ext cx="193774" cy="5245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25BBD5-7A9C-4036-AFE2-080C96281176}"/>
              </a:ext>
            </a:extLst>
          </p:cNvPr>
          <p:cNvGrpSpPr/>
          <p:nvPr/>
        </p:nvGrpSpPr>
        <p:grpSpPr>
          <a:xfrm>
            <a:off x="3039095" y="1861042"/>
            <a:ext cx="847796" cy="709366"/>
            <a:chOff x="3039095" y="1861042"/>
            <a:chExt cx="847796" cy="70936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8C90FCE-A88E-4FE3-9552-E1175127CE1C}"/>
                </a:ext>
              </a:extLst>
            </p:cNvPr>
            <p:cNvSpPr txBox="1"/>
            <p:nvPr/>
          </p:nvSpPr>
          <p:spPr>
            <a:xfrm>
              <a:off x="3039095" y="1861042"/>
              <a:ext cx="847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Page 344</a:t>
              </a:r>
              <a:endParaRPr lang="en-CA" sz="140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3FA9CDA-54C6-447A-BDEB-17C616F2145A}"/>
                </a:ext>
              </a:extLst>
            </p:cNvPr>
            <p:cNvGrpSpPr/>
            <p:nvPr/>
          </p:nvGrpSpPr>
          <p:grpSpPr>
            <a:xfrm>
              <a:off x="3150718" y="2106493"/>
              <a:ext cx="652381" cy="246221"/>
              <a:chOff x="3150718" y="2106493"/>
              <a:chExt cx="652381" cy="246221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1568913-CD8F-4BA4-9C62-A7C6B9934A56}"/>
                  </a:ext>
                </a:extLst>
              </p:cNvPr>
              <p:cNvSpPr/>
              <p:nvPr/>
            </p:nvSpPr>
            <p:spPr>
              <a:xfrm>
                <a:off x="3150718" y="2152718"/>
                <a:ext cx="652381" cy="15304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03D11A3-1E04-49F5-B42D-99D4ECF0412C}"/>
                  </a:ext>
                </a:extLst>
              </p:cNvPr>
              <p:cNvSpPr/>
              <p:nvPr/>
            </p:nvSpPr>
            <p:spPr>
              <a:xfrm>
                <a:off x="3150718" y="2152718"/>
                <a:ext cx="452453" cy="15304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8F7A989-872F-49D5-8B11-485979E4AB8F}"/>
                  </a:ext>
                </a:extLst>
              </p:cNvPr>
              <p:cNvSpPr txBox="1"/>
              <p:nvPr/>
            </p:nvSpPr>
            <p:spPr>
              <a:xfrm>
                <a:off x="3280090" y="2106493"/>
                <a:ext cx="36580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2/3</a:t>
                </a:r>
                <a:endParaRPr lang="en-CA" sz="1000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5A8CBF-5CBA-4FBD-A21B-B529788331F3}"/>
                </a:ext>
              </a:extLst>
            </p:cNvPr>
            <p:cNvGrpSpPr/>
            <p:nvPr/>
          </p:nvGrpSpPr>
          <p:grpSpPr>
            <a:xfrm>
              <a:off x="3150718" y="2324187"/>
              <a:ext cx="659958" cy="246221"/>
              <a:chOff x="3150718" y="2324187"/>
              <a:chExt cx="659958" cy="24622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7139AF8-4463-4ED0-BA61-4D3D8CB9864D}"/>
                  </a:ext>
                </a:extLst>
              </p:cNvPr>
              <p:cNvSpPr/>
              <p:nvPr/>
            </p:nvSpPr>
            <p:spPr>
              <a:xfrm>
                <a:off x="3158295" y="2373037"/>
                <a:ext cx="652381" cy="15304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2FBDFA3-3E2B-4865-AC59-1DD6448BBF9C}"/>
                  </a:ext>
                </a:extLst>
              </p:cNvPr>
              <p:cNvSpPr/>
              <p:nvPr/>
            </p:nvSpPr>
            <p:spPr>
              <a:xfrm>
                <a:off x="3150718" y="2373037"/>
                <a:ext cx="359032" cy="14852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73C8870-4E45-4ABF-961B-56DC7E2A1A4D}"/>
                  </a:ext>
                </a:extLst>
              </p:cNvPr>
              <p:cNvSpPr txBox="1"/>
              <p:nvPr/>
            </p:nvSpPr>
            <p:spPr>
              <a:xfrm>
                <a:off x="3259040" y="2324187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15/30</a:t>
                </a:r>
                <a:endParaRPr lang="en-CA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6174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 descr="Islamic geometric pattern design Vector Image - 1979726 ...">
            <a:extLst>
              <a:ext uri="{FF2B5EF4-FFF2-40B4-BE49-F238E27FC236}">
                <a16:creationId xmlns:a16="http://schemas.microsoft.com/office/drawing/2014/main" id="{5C5DAC0B-697D-48AC-976D-1028D5C8E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6" y="1340192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window, building&#10;&#10;Description automatically generated">
            <a:extLst>
              <a:ext uri="{FF2B5EF4-FFF2-40B4-BE49-F238E27FC236}">
                <a16:creationId xmlns:a16="http://schemas.microsoft.com/office/drawing/2014/main" id="{1F047B14-AAFB-4D37-8E37-6393DA290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23" y="788086"/>
            <a:ext cx="1920240" cy="27432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250053F-EAA2-492F-8727-7BA9264A3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78" y="980388"/>
            <a:ext cx="1457740" cy="2448612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8D33AD94-6EC3-438F-B173-D4D060962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004" y="-122796"/>
            <a:ext cx="2743200" cy="2743200"/>
          </a:xfrm>
          <a:prstGeom prst="rect">
            <a:avLst/>
          </a:prstGeom>
        </p:spPr>
      </p:pic>
      <p:pic>
        <p:nvPicPr>
          <p:cNvPr id="13" name="Picture 1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84154213-FB74-46ED-B4F9-0ECE80AE9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3" y="3888955"/>
            <a:ext cx="2128440" cy="2137615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BE11D17-CAF1-45E8-83BD-B1CAC3311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25" y="3576294"/>
            <a:ext cx="1740638" cy="1325563"/>
          </a:xfrm>
          <a:prstGeom prst="rect">
            <a:avLst/>
          </a:prstGeom>
        </p:spPr>
      </p:pic>
      <p:pic>
        <p:nvPicPr>
          <p:cNvPr id="17" name="Picture 16" descr="A picture containing table, stool&#10;&#10;Description automatically generated">
            <a:extLst>
              <a:ext uri="{FF2B5EF4-FFF2-40B4-BE49-F238E27FC236}">
                <a16:creationId xmlns:a16="http://schemas.microsoft.com/office/drawing/2014/main" id="{5A875F42-5018-4C79-94A6-326164E7FA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008" y="4901857"/>
            <a:ext cx="1700755" cy="1700755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C438C836-D4CE-4CFD-9F79-90E7CCD78E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39" y="3625165"/>
            <a:ext cx="1700755" cy="1700755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09B4D7DB-B5ED-49A7-8EB6-2AC340C9E1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09" y="287245"/>
            <a:ext cx="1700755" cy="1700755"/>
          </a:xfrm>
          <a:prstGeom prst="rect">
            <a:avLst/>
          </a:prstGeom>
        </p:spPr>
      </p:pic>
      <p:pic>
        <p:nvPicPr>
          <p:cNvPr id="3080" name="Picture 8" descr="ᐈ Islamic tile patterns stock vectors, Royalty Free islamic ...">
            <a:extLst>
              <a:ext uri="{FF2B5EF4-FFF2-40B4-BE49-F238E27FC236}">
                <a16:creationId xmlns:a16="http://schemas.microsoft.com/office/drawing/2014/main" id="{5933B672-0684-421E-A161-5CE6617D9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809" y="2279674"/>
            <a:ext cx="1700755" cy="170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667157-E3CE-4240-9716-D17A54619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90" y="2306979"/>
            <a:ext cx="2141614" cy="2141614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44504C5B-1B0B-43A6-BF84-881F68EE55F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9"/>
          <a:stretch/>
        </p:blipFill>
        <p:spPr>
          <a:xfrm>
            <a:off x="5880289" y="4426671"/>
            <a:ext cx="2364275" cy="222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0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7" descr="A picture containing door, refrigerator&#10;&#10;Description automatically generated">
            <a:extLst>
              <a:ext uri="{FF2B5EF4-FFF2-40B4-BE49-F238E27FC236}">
                <a16:creationId xmlns:a16="http://schemas.microsoft.com/office/drawing/2014/main" id="{6B0BD6EB-1D42-4BEA-8FD7-9BF1870B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12" y="2561414"/>
            <a:ext cx="4068417" cy="4068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67991-057F-42DC-8BE2-3FB1506D0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2" y="964613"/>
            <a:ext cx="2041155" cy="1981200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FDB70628-A244-4A04-AD5D-5CB26D6E7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563" y="306548"/>
            <a:ext cx="1899971" cy="19812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E5390063-6257-426D-BD66-5D6455F0F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431" y="2438400"/>
            <a:ext cx="2109374" cy="1981200"/>
          </a:xfrm>
          <a:prstGeom prst="rect">
            <a:avLst/>
          </a:prstGeom>
        </p:spPr>
      </p:pic>
      <p:pic>
        <p:nvPicPr>
          <p:cNvPr id="16" name="Picture 15" descr="A picture containing text, shirt&#10;&#10;Description automatically generated">
            <a:extLst>
              <a:ext uri="{FF2B5EF4-FFF2-40B4-BE49-F238E27FC236}">
                <a16:creationId xmlns:a16="http://schemas.microsoft.com/office/drawing/2014/main" id="{F2891944-5EEA-42F3-9420-D773FB420B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21" y="41360"/>
            <a:ext cx="2173970" cy="3158539"/>
          </a:xfrm>
          <a:prstGeom prst="rect">
            <a:avLst/>
          </a:prstGeom>
        </p:spPr>
      </p:pic>
      <p:pic>
        <p:nvPicPr>
          <p:cNvPr id="20" name="Picture 19" descr="A picture containing building, decorated, colorful, large&#10;&#10;Description automatically generated">
            <a:extLst>
              <a:ext uri="{FF2B5EF4-FFF2-40B4-BE49-F238E27FC236}">
                <a16:creationId xmlns:a16="http://schemas.microsoft.com/office/drawing/2014/main" id="{C6E4A296-8835-4A04-802F-1D9421032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91" y="84724"/>
            <a:ext cx="1899971" cy="1903655"/>
          </a:xfrm>
          <a:prstGeom prst="rect">
            <a:avLst/>
          </a:prstGeom>
        </p:spPr>
      </p:pic>
      <p:pic>
        <p:nvPicPr>
          <p:cNvPr id="22" name="Picture 21" descr="A close up&#10;&#10;Description automatically generated">
            <a:extLst>
              <a:ext uri="{FF2B5EF4-FFF2-40B4-BE49-F238E27FC236}">
                <a16:creationId xmlns:a16="http://schemas.microsoft.com/office/drawing/2014/main" id="{F5927C64-3E15-463F-8956-7CFCE8FE2F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1" y="3021840"/>
            <a:ext cx="2306844" cy="1905173"/>
          </a:xfrm>
          <a:prstGeom prst="rect">
            <a:avLst/>
          </a:prstGeom>
        </p:spPr>
      </p:pic>
      <p:pic>
        <p:nvPicPr>
          <p:cNvPr id="26" name="Picture 25" descr="A picture containing window, drawing&#10;&#10;Description automatically generated">
            <a:extLst>
              <a:ext uri="{FF2B5EF4-FFF2-40B4-BE49-F238E27FC236}">
                <a16:creationId xmlns:a16="http://schemas.microsoft.com/office/drawing/2014/main" id="{9D559429-7B2D-4689-B77E-4C0DA7C9B3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0" y="4927013"/>
            <a:ext cx="1517907" cy="1828804"/>
          </a:xfrm>
          <a:prstGeom prst="rect">
            <a:avLst/>
          </a:prstGeom>
        </p:spPr>
      </p:pic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C57BB2F9-AAA6-481B-8DBE-661D0BAB9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07" y="3199899"/>
            <a:ext cx="3314580" cy="3314580"/>
          </a:xfrm>
          <a:prstGeom prst="rect">
            <a:avLst/>
          </a:prstGeom>
        </p:spPr>
      </p:pic>
      <p:pic>
        <p:nvPicPr>
          <p:cNvPr id="5" name="Picture 4" descr="A picture containing window&#10;&#10;Description automatically generated">
            <a:extLst>
              <a:ext uri="{FF2B5EF4-FFF2-40B4-BE49-F238E27FC236}">
                <a16:creationId xmlns:a16="http://schemas.microsoft.com/office/drawing/2014/main" id="{501EC07C-29B5-45D1-8FF6-43A60DAECB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61" y="178374"/>
            <a:ext cx="2109374" cy="210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Assets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718C286-8FEB-4B48-960F-55E8CC12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1014827"/>
            <a:ext cx="3108157" cy="1771650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A8E6258B-D3A0-47F6-8BA7-2A474C395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31" y="286165"/>
            <a:ext cx="316980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7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Fonctionnalités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principale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Pour les parties familières, il y a 3 choix d’ordre : les re-apprendre dans l’ordre du mushaf, dans l’ordre inverse du mus’haf, dans un ordre personnalisé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 est également possible de spécifier si on les apprends dès maintenant ou si ils seront laissés à la fin de la mémorisation des autres parties non familières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Ils seront appris au taux du jours * 2, la durée de temps gagnée sera rajoutée dans les autres parties pour compenser le nombre de jours</a:t>
            </a:r>
            <a:endParaRPr lang="fr-CA" sz="10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96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Autres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informations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A2F4-CA75-4678-81C5-067036FAE66C}"/>
              </a:ext>
            </a:extLst>
          </p:cNvPr>
          <p:cNvSpPr>
            <a:spLocks noGrp="1"/>
          </p:cNvSpPr>
          <p:nvPr>
            <p:ph idx="1"/>
          </p:nvPr>
        </p:nvSpPr>
        <p:spPr bwMode="grayWhite">
          <a:xfrm>
            <a:off x="838200" y="583095"/>
            <a:ext cx="10515600" cy="6274905"/>
          </a:xfrm>
        </p:spPr>
        <p:txBody>
          <a:bodyPr>
            <a:normAutofit/>
          </a:bodyPr>
          <a:lstStyle/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Chaque partie nouvellement apprise doit être lue tous les jours pendant c jours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Après cela, elle devra être lue tous les x jours où x est une variable qui commence à a et termine à b en incrémentant de 1 à chaque lecture.</a:t>
            </a:r>
          </a:p>
          <a:p>
            <a:r>
              <a:rPr lang="fr-CA" sz="1400" noProof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S’inspirer de l’arrière plan de l’app pc Assalaat pour l’arrière plan d’alhafidh</a:t>
            </a:r>
          </a:p>
          <a:p>
            <a:endParaRPr lang="fr-CA" sz="1400" noProof="1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0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211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i0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29" y="6342245"/>
            <a:ext cx="211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612E81-44AD-4FA0-AFED-E3CA5723860D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53C7CF-C265-4411-95E5-7C1F4FF6041A}"/>
              </a:ext>
            </a:extLst>
          </p:cNvPr>
          <p:cNvSpPr/>
          <p:nvPr/>
        </p:nvSpPr>
        <p:spPr>
          <a:xfrm>
            <a:off x="2053591" y="2282069"/>
            <a:ext cx="1409700" cy="1346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Logo Al </a:t>
            </a:r>
            <a:r>
              <a:rPr lang="en-US" dirty="0" err="1"/>
              <a:t>Hafidh</a:t>
            </a:r>
            <a:endParaRPr lang="en-C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F76A2B-8CD7-4131-B60C-79EC6227F0FF}"/>
              </a:ext>
            </a:extLst>
          </p:cNvPr>
          <p:cNvSpPr/>
          <p:nvPr/>
        </p:nvSpPr>
        <p:spPr>
          <a:xfrm>
            <a:off x="1875791" y="4244555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Bismillah</a:t>
            </a:r>
            <a:endParaRPr lang="en-C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9B5F33-56A5-41C6-9A98-0AFD44F5F12B}"/>
              </a:ext>
            </a:extLst>
          </p:cNvPr>
          <p:cNvSpPr/>
          <p:nvPr/>
        </p:nvSpPr>
        <p:spPr>
          <a:xfrm>
            <a:off x="4892039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68210-61A7-4477-8273-FA1680D75155}"/>
              </a:ext>
            </a:extLst>
          </p:cNvPr>
          <p:cNvSpPr txBox="1"/>
          <p:nvPr/>
        </p:nvSpPr>
        <p:spPr>
          <a:xfrm>
            <a:off x="4979291" y="2282069"/>
            <a:ext cx="2255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Voulez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utiliser</a:t>
            </a:r>
            <a:r>
              <a:rPr lang="en-US" sz="1600" dirty="0"/>
              <a:t> </a:t>
            </a:r>
            <a:r>
              <a:rPr lang="en-US" sz="1600" dirty="0" err="1"/>
              <a:t>cette</a:t>
            </a:r>
            <a:r>
              <a:rPr lang="en-US" sz="1600" dirty="0"/>
              <a:t> application pour </a:t>
            </a:r>
            <a:r>
              <a:rPr lang="en-US" sz="1600" dirty="0" err="1"/>
              <a:t>apprendre</a:t>
            </a:r>
            <a:r>
              <a:rPr lang="en-US" sz="1600" dirty="0"/>
              <a:t> le </a:t>
            </a:r>
            <a:r>
              <a:rPr lang="en-US" sz="1600" dirty="0" err="1"/>
              <a:t>coran</a:t>
            </a:r>
            <a:r>
              <a:rPr lang="en-US" sz="1600" dirty="0"/>
              <a:t> et le reviser, </a:t>
            </a:r>
            <a:r>
              <a:rPr lang="en-US" sz="1600" dirty="0" err="1"/>
              <a:t>ou</a:t>
            </a:r>
            <a:r>
              <a:rPr lang="en-US" sz="1600" dirty="0"/>
              <a:t> </a:t>
            </a:r>
            <a:r>
              <a:rPr lang="en-US" sz="1600" dirty="0" err="1"/>
              <a:t>seulement</a:t>
            </a:r>
            <a:r>
              <a:rPr lang="en-US" sz="1600" dirty="0"/>
              <a:t> le reviser ?</a:t>
            </a:r>
            <a:endParaRPr lang="en-CA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4ADF7-CE94-4F4B-B34A-0BA4ED822E57}"/>
              </a:ext>
            </a:extLst>
          </p:cNvPr>
          <p:cNvSpPr txBox="1"/>
          <p:nvPr/>
        </p:nvSpPr>
        <p:spPr>
          <a:xfrm>
            <a:off x="4892039" y="1481114"/>
            <a:ext cx="2407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Vous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pourrez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modifier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paramètres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plus tard</a:t>
            </a:r>
            <a:endParaRPr lang="en-CA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3C515EF-8E55-4D7A-96E8-5A3EB1FB8D73}"/>
              </a:ext>
            </a:extLst>
          </p:cNvPr>
          <p:cNvSpPr/>
          <p:nvPr/>
        </p:nvSpPr>
        <p:spPr>
          <a:xfrm>
            <a:off x="5213349" y="3847603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Apprendre</a:t>
            </a:r>
            <a:r>
              <a:rPr lang="en-US" sz="1400" dirty="0"/>
              <a:t> et </a:t>
            </a:r>
            <a:r>
              <a:rPr lang="en-US" sz="1400" dirty="0" err="1"/>
              <a:t>réviser</a:t>
            </a:r>
            <a:endParaRPr lang="en-CA" sz="14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C9CF5B4-1891-4F09-A874-8DA862FB35F0}"/>
              </a:ext>
            </a:extLst>
          </p:cNvPr>
          <p:cNvSpPr/>
          <p:nvPr/>
        </p:nvSpPr>
        <p:spPr>
          <a:xfrm>
            <a:off x="5224318" y="4544858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Seulement</a:t>
            </a:r>
            <a:r>
              <a:rPr lang="en-US" sz="1600" dirty="0"/>
              <a:t> </a:t>
            </a:r>
            <a:r>
              <a:rPr lang="en-US" sz="1600" dirty="0" err="1"/>
              <a:t>réviser</a:t>
            </a:r>
            <a:endParaRPr lang="en-CA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DC5CCB-CC5C-4269-A27D-A1FA5CFB71D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7D41E0-EEB4-4756-AB62-CD9942CFDECB}"/>
              </a:ext>
            </a:extLst>
          </p:cNvPr>
          <p:cNvSpPr/>
          <p:nvPr/>
        </p:nvSpPr>
        <p:spPr>
          <a:xfrm>
            <a:off x="8253412" y="1325563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Sélectionnez</a:t>
            </a:r>
            <a:r>
              <a:rPr lang="en-US" sz="1200" dirty="0"/>
              <a:t> les parties que </a:t>
            </a:r>
            <a:r>
              <a:rPr lang="en-US" sz="1200" dirty="0" err="1"/>
              <a:t>vous</a:t>
            </a:r>
            <a:r>
              <a:rPr lang="en-US" sz="1200" dirty="0"/>
              <a:t> </a:t>
            </a:r>
            <a:r>
              <a:rPr lang="en-US" sz="1200" dirty="0" err="1"/>
              <a:t>souhaitez</a:t>
            </a:r>
            <a:r>
              <a:rPr lang="en-US" sz="1200" dirty="0"/>
              <a:t> </a:t>
            </a:r>
            <a:r>
              <a:rPr lang="en-US" sz="1200" dirty="0" err="1"/>
              <a:t>apprendre</a:t>
            </a:r>
            <a:endParaRPr lang="en-CA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00FE7C-3830-47FD-A7CF-57CB02C50366}"/>
              </a:ext>
            </a:extLst>
          </p:cNvPr>
          <p:cNvSpPr/>
          <p:nvPr/>
        </p:nvSpPr>
        <p:spPr>
          <a:xfrm>
            <a:off x="8244854" y="1711946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0CA3C8-CC37-4E7F-A465-9DBCF98F3CEC}"/>
              </a:ext>
            </a:extLst>
          </p:cNvPr>
          <p:cNvSpPr/>
          <p:nvPr/>
        </p:nvSpPr>
        <p:spPr>
          <a:xfrm>
            <a:off x="10306130" y="2093843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9A9445-821B-4A26-950A-ACC2A8B6EECA}"/>
              </a:ext>
            </a:extLst>
          </p:cNvPr>
          <p:cNvSpPr/>
          <p:nvPr/>
        </p:nvSpPr>
        <p:spPr>
          <a:xfrm>
            <a:off x="10306130" y="2442470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CE6493-40A4-48D9-BF4D-90EC859E49F9}"/>
              </a:ext>
            </a:extLst>
          </p:cNvPr>
          <p:cNvSpPr txBox="1"/>
          <p:nvPr/>
        </p:nvSpPr>
        <p:spPr>
          <a:xfrm>
            <a:off x="8333844" y="2387511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7E3007-4070-4D34-94D9-ADFED185FAF7}"/>
              </a:ext>
            </a:extLst>
          </p:cNvPr>
          <p:cNvSpPr/>
          <p:nvPr/>
        </p:nvSpPr>
        <p:spPr>
          <a:xfrm>
            <a:off x="10310851" y="2779991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F98605-C2C0-4149-81F0-E4958CEAAB19}"/>
              </a:ext>
            </a:extLst>
          </p:cNvPr>
          <p:cNvSpPr txBox="1"/>
          <p:nvPr/>
        </p:nvSpPr>
        <p:spPr>
          <a:xfrm>
            <a:off x="8333844" y="2725032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2D94B2-ABBC-4420-B0DE-E477DDB723C4}"/>
              </a:ext>
            </a:extLst>
          </p:cNvPr>
          <p:cNvSpPr/>
          <p:nvPr/>
        </p:nvSpPr>
        <p:spPr>
          <a:xfrm>
            <a:off x="10310851" y="3128618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4F39B0-4BED-49F1-9619-F11BB77497A1}"/>
              </a:ext>
            </a:extLst>
          </p:cNvPr>
          <p:cNvSpPr txBox="1"/>
          <p:nvPr/>
        </p:nvSpPr>
        <p:spPr>
          <a:xfrm>
            <a:off x="8338565" y="307365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AF9EA4-6698-408B-8368-31FAED3FF7B7}"/>
              </a:ext>
            </a:extLst>
          </p:cNvPr>
          <p:cNvSpPr/>
          <p:nvPr/>
        </p:nvSpPr>
        <p:spPr>
          <a:xfrm>
            <a:off x="10315572" y="3462289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33846F-9030-4A1F-AC1A-B78A185C5244}"/>
              </a:ext>
            </a:extLst>
          </p:cNvPr>
          <p:cNvSpPr txBox="1"/>
          <p:nvPr/>
        </p:nvSpPr>
        <p:spPr>
          <a:xfrm>
            <a:off x="8338565" y="3407330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77E527-33DA-401B-A8F9-1BCB723FFB29}"/>
              </a:ext>
            </a:extLst>
          </p:cNvPr>
          <p:cNvSpPr/>
          <p:nvPr/>
        </p:nvSpPr>
        <p:spPr>
          <a:xfrm>
            <a:off x="10315572" y="3810916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B93DA3-78E6-47BB-844A-6D27AE1E175F}"/>
              </a:ext>
            </a:extLst>
          </p:cNvPr>
          <p:cNvSpPr txBox="1"/>
          <p:nvPr/>
        </p:nvSpPr>
        <p:spPr>
          <a:xfrm>
            <a:off x="8343286" y="375595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89B0DAA-29ED-4774-A2DC-C5D1B369A508}"/>
              </a:ext>
            </a:extLst>
          </p:cNvPr>
          <p:cNvSpPr/>
          <p:nvPr/>
        </p:nvSpPr>
        <p:spPr>
          <a:xfrm>
            <a:off x="10320293" y="4148437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35DF4E-2571-49D4-BD72-D8F8007DAF55}"/>
              </a:ext>
            </a:extLst>
          </p:cNvPr>
          <p:cNvSpPr txBox="1"/>
          <p:nvPr/>
        </p:nvSpPr>
        <p:spPr>
          <a:xfrm>
            <a:off x="8343286" y="4093478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71FE3B5-EE01-4BB4-83D3-7E3621B7BD8D}"/>
              </a:ext>
            </a:extLst>
          </p:cNvPr>
          <p:cNvSpPr/>
          <p:nvPr/>
        </p:nvSpPr>
        <p:spPr>
          <a:xfrm>
            <a:off x="10320293" y="4497064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CC39DA-41DF-49E0-A3C6-4B87A41816E4}"/>
              </a:ext>
            </a:extLst>
          </p:cNvPr>
          <p:cNvSpPr txBox="1"/>
          <p:nvPr/>
        </p:nvSpPr>
        <p:spPr>
          <a:xfrm>
            <a:off x="8348007" y="4442105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1BC4A66-1759-4572-878F-411FCF146426}"/>
              </a:ext>
            </a:extLst>
          </p:cNvPr>
          <p:cNvSpPr/>
          <p:nvPr/>
        </p:nvSpPr>
        <p:spPr>
          <a:xfrm>
            <a:off x="8244853" y="5102895"/>
            <a:ext cx="2407919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D5E9AC8-ACF9-4785-BF18-60D8AEDC8D2F}"/>
              </a:ext>
            </a:extLst>
          </p:cNvPr>
          <p:cNvSpPr/>
          <p:nvPr/>
        </p:nvSpPr>
        <p:spPr>
          <a:xfrm>
            <a:off x="10320293" y="4826765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E5B6F7-2C93-4C04-9CE5-89FBC4C29DDA}"/>
              </a:ext>
            </a:extLst>
          </p:cNvPr>
          <p:cNvSpPr txBox="1"/>
          <p:nvPr/>
        </p:nvSpPr>
        <p:spPr>
          <a:xfrm>
            <a:off x="8348007" y="4771806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D484D9-419B-4B4C-9208-DF5B07FC0A68}"/>
              </a:ext>
            </a:extLst>
          </p:cNvPr>
          <p:cNvSpPr/>
          <p:nvPr/>
        </p:nvSpPr>
        <p:spPr>
          <a:xfrm>
            <a:off x="10584347" y="1915111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7EC8B2-C008-4083-A674-7D798E6B7508}"/>
              </a:ext>
            </a:extLst>
          </p:cNvPr>
          <p:cNvSpPr txBox="1"/>
          <p:nvPr/>
        </p:nvSpPr>
        <p:spPr>
          <a:xfrm>
            <a:off x="8329123" y="2038884"/>
            <a:ext cx="142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Tout le Coran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3416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238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2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5" y="6364016"/>
            <a:ext cx="228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Checkboxes 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FA9BC0-D3DA-463D-8F35-A4827431DF87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DB6AE-2104-43F6-940E-9BE4CA105F26}"/>
              </a:ext>
            </a:extLst>
          </p:cNvPr>
          <p:cNvSpPr/>
          <p:nvPr/>
        </p:nvSpPr>
        <p:spPr>
          <a:xfrm>
            <a:off x="1560350" y="1325564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Sélectionnez</a:t>
            </a:r>
            <a:r>
              <a:rPr lang="en-US" sz="900" dirty="0"/>
              <a:t> les parties que </a:t>
            </a:r>
            <a:r>
              <a:rPr lang="en-US" sz="900" dirty="0" err="1"/>
              <a:t>vous</a:t>
            </a:r>
            <a:r>
              <a:rPr lang="en-US" sz="900" dirty="0"/>
              <a:t> </a:t>
            </a:r>
            <a:r>
              <a:rPr lang="en-US" sz="900" dirty="0" err="1"/>
              <a:t>connaissez</a:t>
            </a:r>
            <a:r>
              <a:rPr lang="en-US" sz="900" dirty="0"/>
              <a:t> </a:t>
            </a:r>
            <a:r>
              <a:rPr lang="en-US" sz="900" dirty="0" err="1"/>
              <a:t>déja</a:t>
            </a:r>
            <a:r>
              <a:rPr lang="en-US" sz="1200" dirty="0"/>
              <a:t> </a:t>
            </a:r>
            <a:r>
              <a:rPr lang="en-US" sz="800" dirty="0"/>
              <a:t>(Ce que </a:t>
            </a:r>
            <a:r>
              <a:rPr lang="en-US" sz="800" dirty="0" err="1"/>
              <a:t>vous</a:t>
            </a:r>
            <a:r>
              <a:rPr lang="en-US" sz="800" dirty="0"/>
              <a:t> </a:t>
            </a:r>
            <a:r>
              <a:rPr lang="en-US" sz="800" dirty="0" err="1"/>
              <a:t>avez</a:t>
            </a:r>
            <a:r>
              <a:rPr lang="en-US" sz="800" dirty="0"/>
              <a:t> </a:t>
            </a:r>
            <a:r>
              <a:rPr lang="en-US" sz="800" dirty="0" err="1"/>
              <a:t>oublié</a:t>
            </a:r>
            <a:r>
              <a:rPr lang="en-US" sz="800" dirty="0"/>
              <a:t> ne </a:t>
            </a:r>
            <a:r>
              <a:rPr lang="en-US" sz="800" dirty="0" err="1"/>
              <a:t>compte</a:t>
            </a:r>
            <a:r>
              <a:rPr lang="en-US" sz="800" dirty="0"/>
              <a:t> pas)</a:t>
            </a:r>
            <a:endParaRPr lang="en-CA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70D2D-64E8-4FD3-A872-5EDF861EB7F5}"/>
              </a:ext>
            </a:extLst>
          </p:cNvPr>
          <p:cNvSpPr/>
          <p:nvPr/>
        </p:nvSpPr>
        <p:spPr>
          <a:xfrm>
            <a:off x="1551792" y="1711947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D1EE7E-8838-4BEC-A4F9-A0BED5D494A9}"/>
              </a:ext>
            </a:extLst>
          </p:cNvPr>
          <p:cNvSpPr/>
          <p:nvPr/>
        </p:nvSpPr>
        <p:spPr>
          <a:xfrm>
            <a:off x="3613068" y="2093844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8F2851-46B1-4ACD-8647-B17A037AA854}"/>
              </a:ext>
            </a:extLst>
          </p:cNvPr>
          <p:cNvSpPr txBox="1"/>
          <p:nvPr/>
        </p:nvSpPr>
        <p:spPr>
          <a:xfrm>
            <a:off x="1636061" y="203888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22843-E8D8-4781-B2C9-D69042874774}"/>
              </a:ext>
            </a:extLst>
          </p:cNvPr>
          <p:cNvSpPr/>
          <p:nvPr/>
        </p:nvSpPr>
        <p:spPr>
          <a:xfrm>
            <a:off x="3613068" y="2442471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C7524-240E-47E9-A6F0-F6C94C5F4082}"/>
              </a:ext>
            </a:extLst>
          </p:cNvPr>
          <p:cNvSpPr txBox="1"/>
          <p:nvPr/>
        </p:nvSpPr>
        <p:spPr>
          <a:xfrm>
            <a:off x="1640782" y="2387512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381114-36B8-429E-BA73-FFF2EB66E80A}"/>
              </a:ext>
            </a:extLst>
          </p:cNvPr>
          <p:cNvSpPr/>
          <p:nvPr/>
        </p:nvSpPr>
        <p:spPr>
          <a:xfrm>
            <a:off x="3617789" y="2779992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68409-2DC9-45C8-8846-303AED0AE022}"/>
              </a:ext>
            </a:extLst>
          </p:cNvPr>
          <p:cNvSpPr txBox="1"/>
          <p:nvPr/>
        </p:nvSpPr>
        <p:spPr>
          <a:xfrm>
            <a:off x="1640782" y="2725033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14E8CC-3418-43E9-B3F9-DEA0312FC9D3}"/>
              </a:ext>
            </a:extLst>
          </p:cNvPr>
          <p:cNvSpPr/>
          <p:nvPr/>
        </p:nvSpPr>
        <p:spPr>
          <a:xfrm>
            <a:off x="3617789" y="3128619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40164-6E76-47FB-AFC8-E113436C1340}"/>
              </a:ext>
            </a:extLst>
          </p:cNvPr>
          <p:cNvSpPr txBox="1"/>
          <p:nvPr/>
        </p:nvSpPr>
        <p:spPr>
          <a:xfrm>
            <a:off x="1645503" y="307366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63463A-7D16-4792-89F4-FC2A70D6F8CB}"/>
              </a:ext>
            </a:extLst>
          </p:cNvPr>
          <p:cNvSpPr/>
          <p:nvPr/>
        </p:nvSpPr>
        <p:spPr>
          <a:xfrm>
            <a:off x="3622510" y="3462290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7D8AEA-6D1E-47FD-ABCF-33AF84F0DB35}"/>
              </a:ext>
            </a:extLst>
          </p:cNvPr>
          <p:cNvSpPr txBox="1"/>
          <p:nvPr/>
        </p:nvSpPr>
        <p:spPr>
          <a:xfrm>
            <a:off x="1645503" y="3407331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CCDD2B-C39E-435E-A6C7-1F537C2B9CAB}"/>
              </a:ext>
            </a:extLst>
          </p:cNvPr>
          <p:cNvSpPr/>
          <p:nvPr/>
        </p:nvSpPr>
        <p:spPr>
          <a:xfrm>
            <a:off x="3622510" y="3810917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E2CA35-B588-46BA-98E7-6D2301D5C7DC}"/>
              </a:ext>
            </a:extLst>
          </p:cNvPr>
          <p:cNvSpPr txBox="1"/>
          <p:nvPr/>
        </p:nvSpPr>
        <p:spPr>
          <a:xfrm>
            <a:off x="1650224" y="37559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5375E6-DFA4-4760-8D48-D33757288AA8}"/>
              </a:ext>
            </a:extLst>
          </p:cNvPr>
          <p:cNvSpPr/>
          <p:nvPr/>
        </p:nvSpPr>
        <p:spPr>
          <a:xfrm>
            <a:off x="3627231" y="4148438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EEFEB7-04ED-4704-9B3E-FBBCAAA0EF48}"/>
              </a:ext>
            </a:extLst>
          </p:cNvPr>
          <p:cNvSpPr txBox="1"/>
          <p:nvPr/>
        </p:nvSpPr>
        <p:spPr>
          <a:xfrm>
            <a:off x="1650224" y="4093479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C55364-44F2-4A26-8ECA-2B987E83B9F8}"/>
              </a:ext>
            </a:extLst>
          </p:cNvPr>
          <p:cNvSpPr/>
          <p:nvPr/>
        </p:nvSpPr>
        <p:spPr>
          <a:xfrm>
            <a:off x="3627231" y="4497065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102E81-E609-49CD-A097-F884F0BE8AAD}"/>
              </a:ext>
            </a:extLst>
          </p:cNvPr>
          <p:cNvSpPr txBox="1"/>
          <p:nvPr/>
        </p:nvSpPr>
        <p:spPr>
          <a:xfrm>
            <a:off x="1654945" y="4442106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F1B3B4-B4A9-46D7-ABCF-613DDFEEFF15}"/>
              </a:ext>
            </a:extLst>
          </p:cNvPr>
          <p:cNvSpPr/>
          <p:nvPr/>
        </p:nvSpPr>
        <p:spPr>
          <a:xfrm>
            <a:off x="3627231" y="4826766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FE47E8-37D6-4D13-B031-BF3CC2C5273C}"/>
              </a:ext>
            </a:extLst>
          </p:cNvPr>
          <p:cNvSpPr txBox="1"/>
          <p:nvPr/>
        </p:nvSpPr>
        <p:spPr>
          <a:xfrm>
            <a:off x="1654945" y="4771807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05BC57-B66F-4C96-BD72-39EA9D1CE911}"/>
              </a:ext>
            </a:extLst>
          </p:cNvPr>
          <p:cNvSpPr/>
          <p:nvPr/>
        </p:nvSpPr>
        <p:spPr>
          <a:xfrm>
            <a:off x="3891285" y="1915112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20D528-FAB5-465B-8B8A-A76069F59CAB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C7F89F-D0DC-43CF-A7E0-AF8048A2A735}"/>
              </a:ext>
            </a:extLst>
          </p:cNvPr>
          <p:cNvSpPr/>
          <p:nvPr/>
        </p:nvSpPr>
        <p:spPr>
          <a:xfrm>
            <a:off x="4901916" y="1325564"/>
            <a:ext cx="2407919" cy="38638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Sélectionnez</a:t>
            </a:r>
            <a:r>
              <a:rPr lang="en-US" sz="800" dirty="0"/>
              <a:t> les parties avec </a:t>
            </a:r>
            <a:r>
              <a:rPr lang="en-US" sz="800" dirty="0" err="1"/>
              <a:t>lequel</a:t>
            </a:r>
            <a:r>
              <a:rPr lang="en-US" sz="800" dirty="0"/>
              <a:t> </a:t>
            </a:r>
            <a:r>
              <a:rPr lang="en-US" sz="800" dirty="0" err="1"/>
              <a:t>vous</a:t>
            </a:r>
            <a:r>
              <a:rPr lang="en-US" sz="800" dirty="0"/>
              <a:t> </a:t>
            </a:r>
            <a:r>
              <a:rPr lang="en-US" sz="800" dirty="0" err="1"/>
              <a:t>êtes</a:t>
            </a:r>
            <a:r>
              <a:rPr lang="en-US" sz="800" dirty="0"/>
              <a:t> </a:t>
            </a:r>
            <a:r>
              <a:rPr lang="en-US" sz="800" dirty="0" err="1"/>
              <a:t>familier</a:t>
            </a:r>
            <a:r>
              <a:rPr lang="en-US" sz="1200" dirty="0"/>
              <a:t> </a:t>
            </a:r>
            <a:r>
              <a:rPr lang="en-US" sz="550" dirty="0"/>
              <a:t>(Ex. Ce que </a:t>
            </a:r>
            <a:r>
              <a:rPr lang="en-US" sz="550" dirty="0" err="1"/>
              <a:t>vous</a:t>
            </a:r>
            <a:r>
              <a:rPr lang="en-US" sz="550" dirty="0"/>
              <a:t> </a:t>
            </a:r>
            <a:r>
              <a:rPr lang="en-US" sz="550" dirty="0" err="1"/>
              <a:t>lisez</a:t>
            </a:r>
            <a:r>
              <a:rPr lang="en-US" sz="550" dirty="0"/>
              <a:t> </a:t>
            </a:r>
            <a:r>
              <a:rPr lang="en-US" sz="550" dirty="0" err="1"/>
              <a:t>régulièrement</a:t>
            </a:r>
            <a:r>
              <a:rPr lang="en-US" sz="550" dirty="0"/>
              <a:t> </a:t>
            </a:r>
            <a:r>
              <a:rPr lang="en-US" sz="550" dirty="0" err="1"/>
              <a:t>ou</a:t>
            </a:r>
            <a:r>
              <a:rPr lang="en-US" sz="550" dirty="0"/>
              <a:t> parties </a:t>
            </a:r>
            <a:r>
              <a:rPr lang="en-US" sz="550" dirty="0" err="1"/>
              <a:t>mémorisés</a:t>
            </a:r>
            <a:r>
              <a:rPr lang="en-US" sz="550" dirty="0"/>
              <a:t> </a:t>
            </a:r>
            <a:r>
              <a:rPr lang="en-US" sz="550" dirty="0" err="1"/>
              <a:t>mais</a:t>
            </a:r>
            <a:r>
              <a:rPr lang="en-US" sz="550" dirty="0"/>
              <a:t> </a:t>
            </a:r>
            <a:r>
              <a:rPr lang="en-US" sz="550" dirty="0" err="1"/>
              <a:t>oubliées</a:t>
            </a:r>
            <a:r>
              <a:rPr lang="en-US" sz="550" dirty="0"/>
              <a:t>)</a:t>
            </a:r>
            <a:endParaRPr lang="en-CA" sz="55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29D841-597D-4795-9D73-3C0114DE3787}"/>
              </a:ext>
            </a:extLst>
          </p:cNvPr>
          <p:cNvSpPr/>
          <p:nvPr/>
        </p:nvSpPr>
        <p:spPr>
          <a:xfrm>
            <a:off x="4893358" y="1711947"/>
            <a:ext cx="2407919" cy="196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Juz</a:t>
            </a:r>
            <a:r>
              <a:rPr lang="en-US" sz="1200" dirty="0"/>
              <a:t>’	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Sourate</a:t>
            </a:r>
            <a:r>
              <a:rPr lang="en-US" sz="1200" dirty="0"/>
              <a:t>	Page</a:t>
            </a:r>
            <a:endParaRPr lang="en-CA" sz="1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DE3C9-ACB7-46EF-B63F-5E619D459936}"/>
              </a:ext>
            </a:extLst>
          </p:cNvPr>
          <p:cNvSpPr/>
          <p:nvPr/>
        </p:nvSpPr>
        <p:spPr>
          <a:xfrm>
            <a:off x="6954634" y="2093844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B515EE-53C8-48F5-8FA3-7ACAC8BC0F31}"/>
              </a:ext>
            </a:extLst>
          </p:cNvPr>
          <p:cNvSpPr txBox="1"/>
          <p:nvPr/>
        </p:nvSpPr>
        <p:spPr>
          <a:xfrm>
            <a:off x="4977627" y="203888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</a:t>
            </a:r>
            <a:endParaRPr lang="en-CA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2177C4-C39F-4DAE-BE44-92DAE306A40E}"/>
              </a:ext>
            </a:extLst>
          </p:cNvPr>
          <p:cNvSpPr/>
          <p:nvPr/>
        </p:nvSpPr>
        <p:spPr>
          <a:xfrm>
            <a:off x="6954634" y="2442471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E0481B-18F1-47B4-9F44-DEB38106E795}"/>
              </a:ext>
            </a:extLst>
          </p:cNvPr>
          <p:cNvSpPr txBox="1"/>
          <p:nvPr/>
        </p:nvSpPr>
        <p:spPr>
          <a:xfrm>
            <a:off x="4982348" y="2387512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1BF385-A20E-45D8-B72D-B61B3806B6A8}"/>
              </a:ext>
            </a:extLst>
          </p:cNvPr>
          <p:cNvSpPr/>
          <p:nvPr/>
        </p:nvSpPr>
        <p:spPr>
          <a:xfrm>
            <a:off x="6959355" y="2779992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66ABCC-EE1C-4DB7-B5EC-009D0FE50A11}"/>
              </a:ext>
            </a:extLst>
          </p:cNvPr>
          <p:cNvSpPr txBox="1"/>
          <p:nvPr/>
        </p:nvSpPr>
        <p:spPr>
          <a:xfrm>
            <a:off x="4982348" y="2725033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8F253E-4FFC-45B1-A2D6-9D90209EC8BF}"/>
              </a:ext>
            </a:extLst>
          </p:cNvPr>
          <p:cNvSpPr/>
          <p:nvPr/>
        </p:nvSpPr>
        <p:spPr>
          <a:xfrm>
            <a:off x="6959355" y="3128619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B8B4D3-1422-4F54-9B2A-2FBA1A47C203}"/>
              </a:ext>
            </a:extLst>
          </p:cNvPr>
          <p:cNvSpPr txBox="1"/>
          <p:nvPr/>
        </p:nvSpPr>
        <p:spPr>
          <a:xfrm>
            <a:off x="4987069" y="307366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797B28-602B-44EE-91DD-813C4085F34F}"/>
              </a:ext>
            </a:extLst>
          </p:cNvPr>
          <p:cNvSpPr/>
          <p:nvPr/>
        </p:nvSpPr>
        <p:spPr>
          <a:xfrm>
            <a:off x="6964076" y="3462290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1DE9B-75E2-4D6C-95D2-29105A09BD72}"/>
              </a:ext>
            </a:extLst>
          </p:cNvPr>
          <p:cNvSpPr txBox="1"/>
          <p:nvPr/>
        </p:nvSpPr>
        <p:spPr>
          <a:xfrm>
            <a:off x="4987069" y="3407331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EBF2F8-9DD4-47D4-9F93-B374DB2D52E0}"/>
              </a:ext>
            </a:extLst>
          </p:cNvPr>
          <p:cNvSpPr/>
          <p:nvPr/>
        </p:nvSpPr>
        <p:spPr>
          <a:xfrm>
            <a:off x="6964076" y="3810917"/>
            <a:ext cx="216096" cy="2201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AC0D87-980F-4B56-A77D-FEC3B8467E11}"/>
              </a:ext>
            </a:extLst>
          </p:cNvPr>
          <p:cNvSpPr txBox="1"/>
          <p:nvPr/>
        </p:nvSpPr>
        <p:spPr>
          <a:xfrm>
            <a:off x="4991790" y="37559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D40ED7A-79B3-4405-BD79-7B5B84D7FA98}"/>
              </a:ext>
            </a:extLst>
          </p:cNvPr>
          <p:cNvSpPr/>
          <p:nvPr/>
        </p:nvSpPr>
        <p:spPr>
          <a:xfrm>
            <a:off x="6968797" y="4148438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8EF6D7-DDB1-43A1-B990-710C05A31E9D}"/>
              </a:ext>
            </a:extLst>
          </p:cNvPr>
          <p:cNvSpPr txBox="1"/>
          <p:nvPr/>
        </p:nvSpPr>
        <p:spPr>
          <a:xfrm>
            <a:off x="4991790" y="4093479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FAFBF94-4807-4D45-8952-1F6A8D561AEC}"/>
              </a:ext>
            </a:extLst>
          </p:cNvPr>
          <p:cNvSpPr/>
          <p:nvPr/>
        </p:nvSpPr>
        <p:spPr>
          <a:xfrm>
            <a:off x="6968797" y="4497065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1550AB-7A70-4452-AB0E-69FAE7D8C8A7}"/>
              </a:ext>
            </a:extLst>
          </p:cNvPr>
          <p:cNvSpPr txBox="1"/>
          <p:nvPr/>
        </p:nvSpPr>
        <p:spPr>
          <a:xfrm>
            <a:off x="4996511" y="4442106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F3BB2A7-C2D1-4E87-BF52-9FBB50A337FE}"/>
              </a:ext>
            </a:extLst>
          </p:cNvPr>
          <p:cNvSpPr/>
          <p:nvPr/>
        </p:nvSpPr>
        <p:spPr>
          <a:xfrm>
            <a:off x="6132617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4058B2-EC62-4B6F-A1BC-B17A24689527}"/>
              </a:ext>
            </a:extLst>
          </p:cNvPr>
          <p:cNvSpPr/>
          <p:nvPr/>
        </p:nvSpPr>
        <p:spPr>
          <a:xfrm>
            <a:off x="6968797" y="4826766"/>
            <a:ext cx="216096" cy="2201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A3F98C0-9781-4612-AAB8-2C0B1A075709}"/>
              </a:ext>
            </a:extLst>
          </p:cNvPr>
          <p:cNvSpPr txBox="1"/>
          <p:nvPr/>
        </p:nvSpPr>
        <p:spPr>
          <a:xfrm>
            <a:off x="4996511" y="4771807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288A8F2-E357-4789-A189-D4022749C891}"/>
              </a:ext>
            </a:extLst>
          </p:cNvPr>
          <p:cNvSpPr/>
          <p:nvPr/>
        </p:nvSpPr>
        <p:spPr>
          <a:xfrm>
            <a:off x="7232851" y="1915112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DC1788D-172A-4CB1-A8DB-771013B15D47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6FAE0C-3D97-4CCA-BBFB-55AC7AEE27BD}"/>
              </a:ext>
            </a:extLst>
          </p:cNvPr>
          <p:cNvSpPr txBox="1"/>
          <p:nvPr/>
        </p:nvSpPr>
        <p:spPr>
          <a:xfrm>
            <a:off x="8304260" y="1433405"/>
            <a:ext cx="22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combien</a:t>
            </a:r>
            <a:r>
              <a:rPr lang="en-US" sz="1600" dirty="0"/>
              <a:t> de temps </a:t>
            </a:r>
            <a:r>
              <a:rPr lang="en-US" sz="1600" dirty="0" err="1"/>
              <a:t>voulez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apprendre</a:t>
            </a:r>
            <a:r>
              <a:rPr lang="en-US" sz="1600" dirty="0"/>
              <a:t> la </a:t>
            </a:r>
            <a:r>
              <a:rPr lang="en-US" sz="1600" dirty="0" err="1"/>
              <a:t>partie</a:t>
            </a:r>
            <a:r>
              <a:rPr lang="en-US" sz="1600" dirty="0"/>
              <a:t> </a:t>
            </a:r>
            <a:r>
              <a:rPr lang="en-US" sz="1600" dirty="0" err="1"/>
              <a:t>sélectionnée</a:t>
            </a:r>
            <a:r>
              <a:rPr lang="en-US" sz="1600" dirty="0"/>
              <a:t> ?</a:t>
            </a:r>
            <a:endParaRPr lang="en-CA" sz="16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CD8955D-012E-4677-8CC6-8549D032A432}"/>
              </a:ext>
            </a:extLst>
          </p:cNvPr>
          <p:cNvSpPr/>
          <p:nvPr/>
        </p:nvSpPr>
        <p:spPr>
          <a:xfrm>
            <a:off x="4901916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B0C3FDD-27D1-41E4-968B-21891F60CB50}"/>
              </a:ext>
            </a:extLst>
          </p:cNvPr>
          <p:cNvSpPr/>
          <p:nvPr/>
        </p:nvSpPr>
        <p:spPr>
          <a:xfrm>
            <a:off x="2791808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A315205-2D3D-4C12-BE93-90A7EB42598F}"/>
              </a:ext>
            </a:extLst>
          </p:cNvPr>
          <p:cNvSpPr/>
          <p:nvPr/>
        </p:nvSpPr>
        <p:spPr>
          <a:xfrm>
            <a:off x="1561107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A3DC456-8E44-46D8-A509-7F25317D63B5}"/>
              </a:ext>
            </a:extLst>
          </p:cNvPr>
          <p:cNvSpPr/>
          <p:nvPr/>
        </p:nvSpPr>
        <p:spPr>
          <a:xfrm>
            <a:off x="9479835" y="5099187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A2074CF-A978-42E0-8CB3-2546EF062E6C}"/>
              </a:ext>
            </a:extLst>
          </p:cNvPr>
          <p:cNvSpPr/>
          <p:nvPr/>
        </p:nvSpPr>
        <p:spPr>
          <a:xfrm>
            <a:off x="8249134" y="5099187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B3D9A-E6E6-41CA-A75B-8C428A63B3B2}"/>
              </a:ext>
            </a:extLst>
          </p:cNvPr>
          <p:cNvSpPr/>
          <p:nvPr/>
        </p:nvSpPr>
        <p:spPr>
          <a:xfrm>
            <a:off x="8686800" y="2408217"/>
            <a:ext cx="1473200" cy="25445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100A47-F0A0-45FE-99D1-CB5F8ACD6516}"/>
              </a:ext>
            </a:extLst>
          </p:cNvPr>
          <p:cNvSpPr txBox="1"/>
          <p:nvPr/>
        </p:nvSpPr>
        <p:spPr>
          <a:xfrm>
            <a:off x="8863689" y="2542134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Années</a:t>
            </a:r>
            <a:endParaRPr lang="en-CA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E5A50B1-2FFD-4F3F-A4AE-2564339BBDF7}"/>
              </a:ext>
            </a:extLst>
          </p:cNvPr>
          <p:cNvSpPr txBox="1"/>
          <p:nvPr/>
        </p:nvSpPr>
        <p:spPr>
          <a:xfrm>
            <a:off x="8863689" y="3261658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Mois</a:t>
            </a:r>
            <a:endParaRPr lang="en-CA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427E5AC-3807-4608-B424-0825C0579636}"/>
              </a:ext>
            </a:extLst>
          </p:cNvPr>
          <p:cNvSpPr txBox="1"/>
          <p:nvPr/>
        </p:nvSpPr>
        <p:spPr>
          <a:xfrm>
            <a:off x="8901257" y="4059278"/>
            <a:ext cx="10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Jours</a:t>
            </a:r>
            <a:endParaRPr lang="en-CA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CE86FE-C463-44F9-A8B6-40A9147527BE}"/>
              </a:ext>
            </a:extLst>
          </p:cNvPr>
          <p:cNvSpPr/>
          <p:nvPr/>
        </p:nvSpPr>
        <p:spPr>
          <a:xfrm>
            <a:off x="9013371" y="2880688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915669-79EE-42CC-9F38-1751CC645383}"/>
              </a:ext>
            </a:extLst>
          </p:cNvPr>
          <p:cNvSpPr/>
          <p:nvPr/>
        </p:nvSpPr>
        <p:spPr>
          <a:xfrm>
            <a:off x="9041113" y="3600212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62E2CDE-FC63-4757-ADED-99DC978752E5}"/>
              </a:ext>
            </a:extLst>
          </p:cNvPr>
          <p:cNvSpPr/>
          <p:nvPr/>
        </p:nvSpPr>
        <p:spPr>
          <a:xfrm>
            <a:off x="9045422" y="4407905"/>
            <a:ext cx="798286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079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i4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i5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e0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DE1E1-8D5F-41EC-9FCC-177235A050B5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8D167B-C1FD-478A-883F-ADC6E818005A}"/>
              </a:ext>
            </a:extLst>
          </p:cNvPr>
          <p:cNvSpPr txBox="1"/>
          <p:nvPr/>
        </p:nvSpPr>
        <p:spPr>
          <a:xfrm>
            <a:off x="1644967" y="1366838"/>
            <a:ext cx="22553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Voici</a:t>
            </a:r>
            <a:r>
              <a:rPr lang="en-US" sz="1400" dirty="0"/>
              <a:t> le </a:t>
            </a:r>
            <a:r>
              <a:rPr lang="en-US" sz="1400" dirty="0" err="1"/>
              <a:t>nombre</a:t>
            </a:r>
            <a:r>
              <a:rPr lang="en-US" sz="1400" dirty="0"/>
              <a:t> de page </a:t>
            </a:r>
            <a:r>
              <a:rPr lang="en-US" sz="1400" u="sng" dirty="0" err="1"/>
              <a:t>moyen</a:t>
            </a:r>
            <a:r>
              <a:rPr lang="en-US" sz="1400" dirty="0"/>
              <a:t> à </a:t>
            </a:r>
            <a:r>
              <a:rPr lang="en-US" sz="1400" dirty="0" err="1"/>
              <a:t>apprendre</a:t>
            </a:r>
            <a:r>
              <a:rPr lang="en-US" sz="1400" dirty="0"/>
              <a:t> et reviser par </a:t>
            </a:r>
            <a:r>
              <a:rPr lang="en-US" sz="1400" dirty="0" err="1"/>
              <a:t>semaine</a:t>
            </a:r>
            <a:r>
              <a:rPr lang="en-US" sz="1400" dirty="0"/>
              <a:t> pour </a:t>
            </a:r>
            <a:r>
              <a:rPr lang="en-US" sz="1400" dirty="0" err="1"/>
              <a:t>terminer</a:t>
            </a:r>
            <a:r>
              <a:rPr lang="en-US" sz="1400" dirty="0"/>
              <a:t> dans </a:t>
            </a:r>
            <a:r>
              <a:rPr lang="en-US" sz="1400" dirty="0" err="1"/>
              <a:t>une</a:t>
            </a:r>
            <a:r>
              <a:rPr lang="en-US" sz="1400" dirty="0"/>
              <a:t> durée de x ans. </a:t>
            </a:r>
            <a:r>
              <a:rPr lang="en-US" sz="1400" dirty="0" err="1"/>
              <a:t>Cela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convient-il</a:t>
            </a:r>
            <a:r>
              <a:rPr lang="en-US" sz="1400" dirty="0"/>
              <a:t> ?</a:t>
            </a:r>
            <a:endParaRPr lang="en-CA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AE2721-F12B-43CA-AEBF-301477A64B6B}"/>
              </a:ext>
            </a:extLst>
          </p:cNvPr>
          <p:cNvSpPr/>
          <p:nvPr/>
        </p:nvSpPr>
        <p:spPr>
          <a:xfrm>
            <a:off x="1648452" y="2710374"/>
            <a:ext cx="1113436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A1F9D-CE02-4990-8324-F7CEC5D5A0DE}"/>
              </a:ext>
            </a:extLst>
          </p:cNvPr>
          <p:cNvSpPr/>
          <p:nvPr/>
        </p:nvSpPr>
        <p:spPr>
          <a:xfrm>
            <a:off x="2793856" y="2710373"/>
            <a:ext cx="1113435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CBA7E8-EA3F-44B2-920A-BFBEB8E3D622}"/>
              </a:ext>
            </a:extLst>
          </p:cNvPr>
          <p:cNvSpPr/>
          <p:nvPr/>
        </p:nvSpPr>
        <p:spPr>
          <a:xfrm>
            <a:off x="1644967" y="3747995"/>
            <a:ext cx="1113436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C30B1C-A2B6-4626-A596-B940A3E2930D}"/>
              </a:ext>
            </a:extLst>
          </p:cNvPr>
          <p:cNvSpPr/>
          <p:nvPr/>
        </p:nvSpPr>
        <p:spPr>
          <a:xfrm>
            <a:off x="2790371" y="3747994"/>
            <a:ext cx="1113435" cy="1010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3E716-01B1-4712-A921-4FB049C60A30}"/>
              </a:ext>
            </a:extLst>
          </p:cNvPr>
          <p:cNvSpPr txBox="1"/>
          <p:nvPr/>
        </p:nvSpPr>
        <p:spPr>
          <a:xfrm>
            <a:off x="1700834" y="2737438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1/1/2020 – 1/1/2021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CCF12-434C-4F8A-8A77-C5CF61D21763}"/>
              </a:ext>
            </a:extLst>
          </p:cNvPr>
          <p:cNvSpPr txBox="1"/>
          <p:nvPr/>
        </p:nvSpPr>
        <p:spPr>
          <a:xfrm>
            <a:off x="2846238" y="2739403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1/1/2021 – 1/1/2022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2E9BB5-0D3A-404D-9A58-BF7CA27D6C60}"/>
              </a:ext>
            </a:extLst>
          </p:cNvPr>
          <p:cNvSpPr txBox="1"/>
          <p:nvPr/>
        </p:nvSpPr>
        <p:spPr>
          <a:xfrm>
            <a:off x="1681781" y="3784473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1/1/2022 – 1/1/2023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F79D34-5005-429E-A0B0-31CBC6841F84}"/>
              </a:ext>
            </a:extLst>
          </p:cNvPr>
          <p:cNvSpPr txBox="1"/>
          <p:nvPr/>
        </p:nvSpPr>
        <p:spPr>
          <a:xfrm>
            <a:off x="2829848" y="3794337"/>
            <a:ext cx="1113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1/1/2023 – 1/1/2024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8A4F2-F37A-4C1E-A8C1-39C1AAA02D05}"/>
              </a:ext>
            </a:extLst>
          </p:cNvPr>
          <p:cNvSpPr txBox="1"/>
          <p:nvPr/>
        </p:nvSpPr>
        <p:spPr>
          <a:xfrm>
            <a:off x="1866110" y="296757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90D7D-F9A0-4FA5-95D3-0E48D06141E7}"/>
              </a:ext>
            </a:extLst>
          </p:cNvPr>
          <p:cNvSpPr txBox="1"/>
          <p:nvPr/>
        </p:nvSpPr>
        <p:spPr>
          <a:xfrm>
            <a:off x="1869466" y="2858859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94F43C-9D00-4407-9691-719007F46896}"/>
              </a:ext>
            </a:extLst>
          </p:cNvPr>
          <p:cNvSpPr txBox="1"/>
          <p:nvPr/>
        </p:nvSpPr>
        <p:spPr>
          <a:xfrm>
            <a:off x="1794361" y="3225704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84B89-393B-4114-BC8C-9EDC51195A78}"/>
              </a:ext>
            </a:extLst>
          </p:cNvPr>
          <p:cNvSpPr txBox="1"/>
          <p:nvPr/>
        </p:nvSpPr>
        <p:spPr>
          <a:xfrm>
            <a:off x="1921413" y="3335412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3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34210F-FDB0-47F6-8700-42A698D5429D}"/>
              </a:ext>
            </a:extLst>
          </p:cNvPr>
          <p:cNvSpPr txBox="1"/>
          <p:nvPr/>
        </p:nvSpPr>
        <p:spPr>
          <a:xfrm>
            <a:off x="3074752" y="2854645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536B45-412F-4A35-8E72-F36C2F5B11C7}"/>
              </a:ext>
            </a:extLst>
          </p:cNvPr>
          <p:cNvSpPr txBox="1"/>
          <p:nvPr/>
        </p:nvSpPr>
        <p:spPr>
          <a:xfrm>
            <a:off x="2986123" y="3211112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25BA4A-CECB-4672-B987-03CBA02EFD2E}"/>
              </a:ext>
            </a:extLst>
          </p:cNvPr>
          <p:cNvSpPr txBox="1"/>
          <p:nvPr/>
        </p:nvSpPr>
        <p:spPr>
          <a:xfrm>
            <a:off x="3057872" y="2952982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02EF02-E998-4ECC-A76A-087FE802707A}"/>
              </a:ext>
            </a:extLst>
          </p:cNvPr>
          <p:cNvSpPr txBox="1"/>
          <p:nvPr/>
        </p:nvSpPr>
        <p:spPr>
          <a:xfrm>
            <a:off x="3113175" y="332082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4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7945B6-B7AE-4E2A-BEBA-30F00DD435BC}"/>
              </a:ext>
            </a:extLst>
          </p:cNvPr>
          <p:cNvSpPr txBox="1"/>
          <p:nvPr/>
        </p:nvSpPr>
        <p:spPr>
          <a:xfrm>
            <a:off x="1922852" y="3909075"/>
            <a:ext cx="6415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668A7D-33DA-40EB-B279-ADE1BA2727E9}"/>
              </a:ext>
            </a:extLst>
          </p:cNvPr>
          <p:cNvSpPr txBox="1"/>
          <p:nvPr/>
        </p:nvSpPr>
        <p:spPr>
          <a:xfrm>
            <a:off x="1834223" y="4265542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EBE940-3F15-4559-B47A-7999EB07AC52}"/>
              </a:ext>
            </a:extLst>
          </p:cNvPr>
          <p:cNvSpPr txBox="1"/>
          <p:nvPr/>
        </p:nvSpPr>
        <p:spPr>
          <a:xfrm>
            <a:off x="1905972" y="4007412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AE72FD-89DB-40AD-919D-E2FA08D30718}"/>
              </a:ext>
            </a:extLst>
          </p:cNvPr>
          <p:cNvSpPr txBox="1"/>
          <p:nvPr/>
        </p:nvSpPr>
        <p:spPr>
          <a:xfrm>
            <a:off x="1961275" y="437525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5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A77E37-84DF-4518-B83F-B7779361E0F4}"/>
              </a:ext>
            </a:extLst>
          </p:cNvPr>
          <p:cNvSpPr txBox="1"/>
          <p:nvPr/>
        </p:nvSpPr>
        <p:spPr>
          <a:xfrm>
            <a:off x="3047753" y="3920998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reviser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11AC0E-9CEC-435A-93E8-C0B542859A02}"/>
              </a:ext>
            </a:extLst>
          </p:cNvPr>
          <p:cNvSpPr txBox="1"/>
          <p:nvPr/>
        </p:nvSpPr>
        <p:spPr>
          <a:xfrm>
            <a:off x="2959124" y="4277465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à </a:t>
            </a:r>
            <a:r>
              <a:rPr lang="en-US" sz="900" dirty="0" err="1">
                <a:solidFill>
                  <a:schemeClr val="bg1"/>
                </a:solidFill>
              </a:rPr>
              <a:t>apprendre</a:t>
            </a:r>
            <a:r>
              <a:rPr lang="en-US" sz="900" dirty="0">
                <a:solidFill>
                  <a:schemeClr val="bg1"/>
                </a:solidFill>
              </a:rPr>
              <a:t> :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7B16A0-E619-4D64-8B6F-6A1CF0FAA58C}"/>
              </a:ext>
            </a:extLst>
          </p:cNvPr>
          <p:cNvSpPr txBox="1"/>
          <p:nvPr/>
        </p:nvSpPr>
        <p:spPr>
          <a:xfrm>
            <a:off x="3030873" y="4019335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40</a:t>
            </a:r>
            <a:r>
              <a:rPr lang="en-US" dirty="0"/>
              <a:t> </a:t>
            </a:r>
            <a:r>
              <a:rPr lang="en-US" sz="1100" dirty="0"/>
              <a:t>p/jour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385C2A-98D8-4C33-834A-4F0443B6658C}"/>
              </a:ext>
            </a:extLst>
          </p:cNvPr>
          <p:cNvSpPr txBox="1"/>
          <p:nvPr/>
        </p:nvSpPr>
        <p:spPr>
          <a:xfrm>
            <a:off x="3086176" y="438717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6</a:t>
            </a:r>
            <a:r>
              <a:rPr lang="en-US" dirty="0"/>
              <a:t> </a:t>
            </a:r>
            <a:r>
              <a:rPr lang="en-US" sz="1100" dirty="0"/>
              <a:t>p/</a:t>
            </a:r>
            <a:r>
              <a:rPr lang="en-US" sz="1100" dirty="0" err="1"/>
              <a:t>sem</a:t>
            </a:r>
            <a:endParaRPr lang="en-CA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67C96F-6AA7-436D-8248-76E5CEF98D12}"/>
              </a:ext>
            </a:extLst>
          </p:cNvPr>
          <p:cNvSpPr/>
          <p:nvPr/>
        </p:nvSpPr>
        <p:spPr>
          <a:xfrm>
            <a:off x="2791808" y="5109328"/>
            <a:ext cx="116438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/>
              <a:t>Continuer &gt;</a:t>
            </a:r>
            <a:endParaRPr lang="en-CA" sz="16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B4DB737-60E0-48A9-A31A-18CD5410D0F9}"/>
              </a:ext>
            </a:extLst>
          </p:cNvPr>
          <p:cNvSpPr/>
          <p:nvPr/>
        </p:nvSpPr>
        <p:spPr>
          <a:xfrm>
            <a:off x="1561107" y="5109328"/>
            <a:ext cx="1229111" cy="42954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&lt; Retour</a:t>
            </a:r>
            <a:endParaRPr lang="en-CA" sz="16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279F01-6AEE-4F4A-8AC3-09E0ECA14762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B9934B-2EB8-4DA9-9B73-20BA1D387A8E}"/>
              </a:ext>
            </a:extLst>
          </p:cNvPr>
          <p:cNvSpPr txBox="1"/>
          <p:nvPr/>
        </p:nvSpPr>
        <p:spPr>
          <a:xfrm>
            <a:off x="4979291" y="2282069"/>
            <a:ext cx="22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Dans </a:t>
            </a:r>
            <a:r>
              <a:rPr lang="en-US" sz="1600" dirty="0" err="1"/>
              <a:t>quel</a:t>
            </a:r>
            <a:r>
              <a:rPr lang="en-US" sz="1600" dirty="0"/>
              <a:t> </a:t>
            </a:r>
            <a:r>
              <a:rPr lang="en-US" sz="1600" dirty="0" err="1"/>
              <a:t>ordre</a:t>
            </a:r>
            <a:r>
              <a:rPr lang="en-US" sz="1600" dirty="0"/>
              <a:t> </a:t>
            </a:r>
            <a:r>
              <a:rPr lang="en-US" sz="1600" dirty="0" err="1"/>
              <a:t>souhaitez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mémoriser</a:t>
            </a:r>
            <a:r>
              <a:rPr lang="en-US" sz="1600" dirty="0"/>
              <a:t> ?</a:t>
            </a:r>
            <a:endParaRPr lang="en-CA" sz="16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11BD4FE-EBD6-408B-876A-8616D8E77C12}"/>
              </a:ext>
            </a:extLst>
          </p:cNvPr>
          <p:cNvSpPr/>
          <p:nvPr/>
        </p:nvSpPr>
        <p:spPr>
          <a:xfrm>
            <a:off x="5213349" y="3847603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Dans </a:t>
            </a:r>
            <a:r>
              <a:rPr lang="en-US" sz="1400" dirty="0" err="1"/>
              <a:t>l’ordre</a:t>
            </a:r>
            <a:r>
              <a:rPr lang="en-US" sz="1400" dirty="0"/>
              <a:t> du </a:t>
            </a:r>
            <a:r>
              <a:rPr lang="en-US" sz="1400" dirty="0" err="1"/>
              <a:t>Mushaf</a:t>
            </a:r>
            <a:endParaRPr lang="en-CA" sz="140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D5A6F6D-DEC8-4621-BB95-83986E54B6D0}"/>
              </a:ext>
            </a:extLst>
          </p:cNvPr>
          <p:cNvSpPr/>
          <p:nvPr/>
        </p:nvSpPr>
        <p:spPr>
          <a:xfrm>
            <a:off x="5224318" y="4544858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Dans </a:t>
            </a:r>
            <a:r>
              <a:rPr lang="en-US" sz="1600" dirty="0" err="1"/>
              <a:t>l’ordre</a:t>
            </a:r>
            <a:r>
              <a:rPr lang="en-US" sz="1600" dirty="0"/>
              <a:t> inverse du </a:t>
            </a:r>
            <a:r>
              <a:rPr lang="en-US" sz="1600" dirty="0" err="1"/>
              <a:t>Mushaf</a:t>
            </a:r>
            <a:endParaRPr lang="en-CA" sz="16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1C0B01-34EA-4D08-88F2-2E76D82CD6BD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EC740E-75B7-4D02-A8AA-5D3C21FD3AFE}"/>
              </a:ext>
            </a:extLst>
          </p:cNvPr>
          <p:cNvSpPr txBox="1"/>
          <p:nvPr/>
        </p:nvSpPr>
        <p:spPr>
          <a:xfrm>
            <a:off x="8312579" y="2763650"/>
            <a:ext cx="2255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Configuration </a:t>
            </a:r>
            <a:r>
              <a:rPr lang="en-US" sz="1600" dirty="0" err="1"/>
              <a:t>terminée</a:t>
            </a:r>
            <a:r>
              <a:rPr lang="en-US" sz="1600" dirty="0"/>
              <a:t> ! Nous </a:t>
            </a:r>
            <a:r>
              <a:rPr lang="en-US" sz="1600" dirty="0" err="1"/>
              <a:t>allons</a:t>
            </a:r>
            <a:r>
              <a:rPr lang="en-US" sz="1600" dirty="0"/>
              <a:t> </a:t>
            </a:r>
            <a:r>
              <a:rPr lang="en-US" sz="1600" dirty="0" err="1"/>
              <a:t>maintenant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expliquer</a:t>
            </a:r>
            <a:r>
              <a:rPr lang="en-US" sz="1600" dirty="0"/>
              <a:t> le </a:t>
            </a:r>
            <a:r>
              <a:rPr lang="en-US" sz="1600" dirty="0" err="1"/>
              <a:t>fonctionnement</a:t>
            </a:r>
            <a:r>
              <a:rPr lang="en-US" sz="1600" dirty="0"/>
              <a:t> de </a:t>
            </a:r>
            <a:r>
              <a:rPr lang="en-US" sz="1600" dirty="0" err="1"/>
              <a:t>l’application</a:t>
            </a:r>
            <a:r>
              <a:rPr lang="en-US" sz="1600" dirty="0"/>
              <a:t>.</a:t>
            </a:r>
            <a:endParaRPr lang="en-CA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457907-B489-4C94-8390-4238B274AF44}"/>
              </a:ext>
            </a:extLst>
          </p:cNvPr>
          <p:cNvSpPr txBox="1"/>
          <p:nvPr/>
        </p:nvSpPr>
        <p:spPr>
          <a:xfrm>
            <a:off x="9072466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254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60A247-97F8-491C-9AE8-E0D238A78DDC}"/>
              </a:ext>
            </a:extLst>
          </p:cNvPr>
          <p:cNvSpPr/>
          <p:nvPr/>
        </p:nvSpPr>
        <p:spPr>
          <a:xfrm>
            <a:off x="0" y="-3629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1529138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41919" y="616287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i6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2837741" y="4698806"/>
            <a:ext cx="653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Passer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1529138" y="2363876"/>
            <a:ext cx="24012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Entrez votre nom</a:t>
            </a:r>
          </a:p>
          <a:p>
            <a:pPr algn="ctr"/>
            <a:endParaRPr lang="fr-CA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3D99DB-4EE3-4C01-AD65-F1317670BD4F}"/>
              </a:ext>
            </a:extLst>
          </p:cNvPr>
          <p:cNvSpPr/>
          <p:nvPr/>
        </p:nvSpPr>
        <p:spPr>
          <a:xfrm>
            <a:off x="1851292" y="3256094"/>
            <a:ext cx="1763611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973FDA-72D6-4FA1-95DE-BE69986201AA}"/>
              </a:ext>
            </a:extLst>
          </p:cNvPr>
          <p:cNvSpPr txBox="1"/>
          <p:nvPr/>
        </p:nvSpPr>
        <p:spPr>
          <a:xfrm>
            <a:off x="2007382" y="4698806"/>
            <a:ext cx="678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Retour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D6F652-4A25-4CC6-8397-478574C4181C}"/>
              </a:ext>
            </a:extLst>
          </p:cNvPr>
          <p:cNvSpPr txBox="1"/>
          <p:nvPr/>
        </p:nvSpPr>
        <p:spPr>
          <a:xfrm>
            <a:off x="1529138" y="1365493"/>
            <a:ext cx="2407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Vous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pourrez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modifier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paramètres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plus tard</a:t>
            </a:r>
            <a:endParaRPr lang="en-CA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26">
            <a:extLst>
              <a:ext uri="{FF2B5EF4-FFF2-40B4-BE49-F238E27FC236}">
                <a16:creationId xmlns:a16="http://schemas.microsoft.com/office/drawing/2014/main" id="{D925D0FF-E156-4A0F-BBC0-E3581FDF5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7255B2-3678-4376-9FF3-725E4B5310DF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i5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410914-576D-44CB-92AA-664DD2C2FE4E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e0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84A3ED-8917-4768-86F9-CF06240FCC84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03F583-D77D-4076-BA6D-B00CF3FA0DE2}"/>
              </a:ext>
            </a:extLst>
          </p:cNvPr>
          <p:cNvSpPr txBox="1"/>
          <p:nvPr/>
        </p:nvSpPr>
        <p:spPr>
          <a:xfrm>
            <a:off x="4979291" y="2282069"/>
            <a:ext cx="2255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Voulez</a:t>
            </a:r>
            <a:r>
              <a:rPr lang="en-US" sz="1600" dirty="0"/>
              <a:t> </a:t>
            </a:r>
            <a:r>
              <a:rPr lang="en-US" sz="1600" dirty="0" err="1"/>
              <a:t>vous</a:t>
            </a:r>
            <a:r>
              <a:rPr lang="en-US" sz="1600" dirty="0"/>
              <a:t> </a:t>
            </a:r>
            <a:r>
              <a:rPr lang="en-US" sz="1600" dirty="0" err="1"/>
              <a:t>mémoriser</a:t>
            </a:r>
            <a:r>
              <a:rPr lang="en-US" sz="1600" dirty="0"/>
              <a:t> les parties </a:t>
            </a:r>
            <a:r>
              <a:rPr lang="en-US" sz="1600" dirty="0" err="1"/>
              <a:t>familières</a:t>
            </a:r>
            <a:r>
              <a:rPr lang="en-US" sz="1600" dirty="0"/>
              <a:t> </a:t>
            </a:r>
            <a:r>
              <a:rPr lang="en-US" sz="1600" dirty="0" err="1"/>
              <a:t>avant</a:t>
            </a:r>
            <a:r>
              <a:rPr lang="en-US" sz="1600" dirty="0"/>
              <a:t> </a:t>
            </a:r>
            <a:r>
              <a:rPr lang="en-US" sz="1600" dirty="0" err="1"/>
              <a:t>ou</a:t>
            </a:r>
            <a:r>
              <a:rPr lang="en-US" sz="1600" dirty="0"/>
              <a:t> après les </a:t>
            </a:r>
            <a:r>
              <a:rPr lang="en-US" sz="1600" dirty="0" err="1"/>
              <a:t>autres</a:t>
            </a:r>
            <a:r>
              <a:rPr lang="en-US" sz="1600" dirty="0"/>
              <a:t> parties de </a:t>
            </a:r>
            <a:r>
              <a:rPr lang="en-US" sz="1600" dirty="0" err="1"/>
              <a:t>l’objectif</a:t>
            </a:r>
            <a:r>
              <a:rPr lang="en-US" sz="1600" dirty="0"/>
              <a:t> ?</a:t>
            </a:r>
            <a:endParaRPr lang="en-CA" sz="1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4514BD6-45A4-4D0D-9B89-A0B3E848B06C}"/>
              </a:ext>
            </a:extLst>
          </p:cNvPr>
          <p:cNvSpPr/>
          <p:nvPr/>
        </p:nvSpPr>
        <p:spPr>
          <a:xfrm>
            <a:off x="5213349" y="3847603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Avant</a:t>
            </a:r>
            <a:endParaRPr lang="en-CA" sz="1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6AB1893-B5DE-421E-A394-B652FCB82509}"/>
              </a:ext>
            </a:extLst>
          </p:cNvPr>
          <p:cNvSpPr/>
          <p:nvPr/>
        </p:nvSpPr>
        <p:spPr>
          <a:xfrm>
            <a:off x="5224318" y="4544858"/>
            <a:ext cx="1765300" cy="5207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Après</a:t>
            </a:r>
            <a:endParaRPr lang="en-CA" sz="1600" dirty="0"/>
          </a:p>
        </p:txBody>
      </p:sp>
      <p:pic>
        <p:nvPicPr>
          <p:cNvPr id="24" name="Picture 26">
            <a:extLst>
              <a:ext uri="{FF2B5EF4-FFF2-40B4-BE49-F238E27FC236}">
                <a16:creationId xmlns:a16="http://schemas.microsoft.com/office/drawing/2014/main" id="{BE47AB95-84EA-488D-AA20-E75A60B20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905AD82-CFD9-4209-B3E9-A6F693437C3C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3CB6BB-3D6B-4D11-820A-14726429998E}"/>
              </a:ext>
            </a:extLst>
          </p:cNvPr>
          <p:cNvSpPr/>
          <p:nvPr/>
        </p:nvSpPr>
        <p:spPr>
          <a:xfrm>
            <a:off x="8240424" y="1707802"/>
            <a:ext cx="2407919" cy="386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Sélectionnez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l’ordre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dans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lequel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mémoriser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les parties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familières</a:t>
            </a:r>
            <a:endParaRPr lang="en-CA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30F87C-82BD-4E4D-BDF5-E3552256C2A8}"/>
              </a:ext>
            </a:extLst>
          </p:cNvPr>
          <p:cNvSpPr txBox="1"/>
          <p:nvPr/>
        </p:nvSpPr>
        <p:spPr>
          <a:xfrm>
            <a:off x="8302476" y="2518798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Baqara</a:t>
            </a:r>
            <a:endParaRPr lang="en-CA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70D045-E3CA-4993-951E-A3ADE079DB34}"/>
              </a:ext>
            </a:extLst>
          </p:cNvPr>
          <p:cNvSpPr/>
          <p:nvPr/>
        </p:nvSpPr>
        <p:spPr>
          <a:xfrm>
            <a:off x="10279483" y="2911278"/>
            <a:ext cx="216096" cy="2201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1A0C6-FF62-48C9-A9E3-F5A173A43140}"/>
              </a:ext>
            </a:extLst>
          </p:cNvPr>
          <p:cNvSpPr txBox="1"/>
          <p:nvPr/>
        </p:nvSpPr>
        <p:spPr>
          <a:xfrm>
            <a:off x="8302476" y="2856319"/>
            <a:ext cx="115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Aal</a:t>
            </a:r>
            <a:r>
              <a:rPr lang="en-US" dirty="0"/>
              <a:t>- Imran</a:t>
            </a:r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2F55C2-CC5D-4B3D-B2E4-461887CAB1EC}"/>
              </a:ext>
            </a:extLst>
          </p:cNvPr>
          <p:cNvSpPr txBox="1"/>
          <p:nvPr/>
        </p:nvSpPr>
        <p:spPr>
          <a:xfrm>
            <a:off x="8307197" y="3204946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Nissa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F6599E3-162A-4C7E-B2D6-C7ADB6ADEEDD}"/>
              </a:ext>
            </a:extLst>
          </p:cNvPr>
          <p:cNvSpPr/>
          <p:nvPr/>
        </p:nvSpPr>
        <p:spPr>
          <a:xfrm>
            <a:off x="10284204" y="3593576"/>
            <a:ext cx="216096" cy="2201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157BC7-E384-4A0F-BBB3-3A61268CB585}"/>
              </a:ext>
            </a:extLst>
          </p:cNvPr>
          <p:cNvSpPr txBox="1"/>
          <p:nvPr/>
        </p:nvSpPr>
        <p:spPr>
          <a:xfrm>
            <a:off x="8307197" y="3538617"/>
            <a:ext cx="8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Ma’ida</a:t>
            </a:r>
            <a:endParaRPr lang="en-C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2B3EF3-477F-430E-A4D5-997D1F0EBBA4}"/>
              </a:ext>
            </a:extLst>
          </p:cNvPr>
          <p:cNvSpPr txBox="1"/>
          <p:nvPr/>
        </p:nvSpPr>
        <p:spPr>
          <a:xfrm>
            <a:off x="8311918" y="388724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An3am</a:t>
            </a:r>
            <a:endParaRPr lang="en-CA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B2CA301-7A87-415E-BF0F-85A462251F2A}"/>
              </a:ext>
            </a:extLst>
          </p:cNvPr>
          <p:cNvSpPr/>
          <p:nvPr/>
        </p:nvSpPr>
        <p:spPr>
          <a:xfrm>
            <a:off x="10288925" y="4279724"/>
            <a:ext cx="216096" cy="22013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901995-D6E0-47A0-BA58-AA55650686DA}"/>
              </a:ext>
            </a:extLst>
          </p:cNvPr>
          <p:cNvSpPr txBox="1"/>
          <p:nvPr/>
        </p:nvSpPr>
        <p:spPr>
          <a:xfrm>
            <a:off x="8311918" y="4224765"/>
            <a:ext cx="6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A3raf</a:t>
            </a:r>
            <a:endParaRPr lang="en-C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ABCC89-5FED-438B-9048-89682888883B}"/>
              </a:ext>
            </a:extLst>
          </p:cNvPr>
          <p:cNvSpPr/>
          <p:nvPr/>
        </p:nvSpPr>
        <p:spPr>
          <a:xfrm>
            <a:off x="10288925" y="4628351"/>
            <a:ext cx="216096" cy="220131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0843AE-ED1B-4E18-AC62-4682E21D7076}"/>
              </a:ext>
            </a:extLst>
          </p:cNvPr>
          <p:cNvSpPr txBox="1"/>
          <p:nvPr/>
        </p:nvSpPr>
        <p:spPr>
          <a:xfrm>
            <a:off x="8316639" y="4573392"/>
            <a:ext cx="66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Anfal</a:t>
            </a:r>
            <a:endParaRPr lang="en-CA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01EC424-D795-4D77-8979-38F9E6DF9CDD}"/>
              </a:ext>
            </a:extLst>
          </p:cNvPr>
          <p:cNvSpPr/>
          <p:nvPr/>
        </p:nvSpPr>
        <p:spPr>
          <a:xfrm>
            <a:off x="10584196" y="2587315"/>
            <a:ext cx="64147" cy="46672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2CFFB9D-CEA2-40DE-AAF2-A3B736B70E5B}"/>
              </a:ext>
            </a:extLst>
          </p:cNvPr>
          <p:cNvSpPr/>
          <p:nvPr/>
        </p:nvSpPr>
        <p:spPr>
          <a:xfrm>
            <a:off x="9477476" y="1313544"/>
            <a:ext cx="1164381" cy="42768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Continuer</a:t>
            </a:r>
            <a:r>
              <a:rPr lang="en-US" sz="1600" dirty="0"/>
              <a:t> &gt;</a:t>
            </a:r>
            <a:endParaRPr lang="en-CA" sz="160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E50980C-7FA4-43DB-870B-7D4A19B98947}"/>
              </a:ext>
            </a:extLst>
          </p:cNvPr>
          <p:cNvSpPr/>
          <p:nvPr/>
        </p:nvSpPr>
        <p:spPr>
          <a:xfrm>
            <a:off x="8249298" y="1313545"/>
            <a:ext cx="1275701" cy="42550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&lt; Retour</a:t>
            </a:r>
            <a:endParaRPr lang="en-CA" sz="1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71004-BD4D-4B31-8894-3C6E331DC99C}"/>
              </a:ext>
            </a:extLst>
          </p:cNvPr>
          <p:cNvSpPr txBox="1"/>
          <p:nvPr/>
        </p:nvSpPr>
        <p:spPr>
          <a:xfrm>
            <a:off x="10235063" y="25055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CA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D880B9-1CD1-4F40-ABD5-68FA5BD3E537}"/>
              </a:ext>
            </a:extLst>
          </p:cNvPr>
          <p:cNvSpPr txBox="1"/>
          <p:nvPr/>
        </p:nvSpPr>
        <p:spPr>
          <a:xfrm>
            <a:off x="10246130" y="31785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CA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1D03E7E-AF9E-4F58-9B00-2E72EB5CB2E0}"/>
              </a:ext>
            </a:extLst>
          </p:cNvPr>
          <p:cNvSpPr txBox="1"/>
          <p:nvPr/>
        </p:nvSpPr>
        <p:spPr>
          <a:xfrm>
            <a:off x="10246214" y="38839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CA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7E56064-DB8A-49AD-B8B2-04737CB9C250}"/>
              </a:ext>
            </a:extLst>
          </p:cNvPr>
          <p:cNvSpPr/>
          <p:nvPr/>
        </p:nvSpPr>
        <p:spPr>
          <a:xfrm>
            <a:off x="8324753" y="2182957"/>
            <a:ext cx="1037611" cy="21782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Baqara</a:t>
            </a:r>
            <a:r>
              <a:rPr lang="en-US" sz="1100" dirty="0"/>
              <a:t> -&gt; </a:t>
            </a:r>
            <a:r>
              <a:rPr lang="en-US" sz="1100" dirty="0" err="1"/>
              <a:t>Nas</a:t>
            </a:r>
            <a:endParaRPr lang="en-CA" sz="1100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DF23AA5-F59F-41D7-A61B-8A2AACB3561F}"/>
              </a:ext>
            </a:extLst>
          </p:cNvPr>
          <p:cNvSpPr/>
          <p:nvPr/>
        </p:nvSpPr>
        <p:spPr>
          <a:xfrm>
            <a:off x="9450822" y="2197532"/>
            <a:ext cx="1060168" cy="20030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Nas</a:t>
            </a:r>
            <a:r>
              <a:rPr lang="en-US" sz="1100" dirty="0"/>
              <a:t> -&gt; </a:t>
            </a:r>
            <a:r>
              <a:rPr lang="en-US" sz="1100" dirty="0" err="1"/>
              <a:t>Baqara</a:t>
            </a:r>
            <a:endParaRPr lang="en-CA" sz="11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691FCE1-240C-4109-9123-90D6CEEC6243}"/>
              </a:ext>
            </a:extLst>
          </p:cNvPr>
          <p:cNvSpPr/>
          <p:nvPr/>
        </p:nvSpPr>
        <p:spPr>
          <a:xfrm>
            <a:off x="10284204" y="4973128"/>
            <a:ext cx="216096" cy="2201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A619919-CFD7-4676-A7A9-4040B0A696B6}"/>
              </a:ext>
            </a:extLst>
          </p:cNvPr>
          <p:cNvSpPr txBox="1"/>
          <p:nvPr/>
        </p:nvSpPr>
        <p:spPr>
          <a:xfrm>
            <a:off x="8311918" y="4918169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EE8698E-52FA-475A-8527-C48275196E71}"/>
              </a:ext>
            </a:extLst>
          </p:cNvPr>
          <p:cNvSpPr/>
          <p:nvPr/>
        </p:nvSpPr>
        <p:spPr>
          <a:xfrm>
            <a:off x="10284204" y="5304790"/>
            <a:ext cx="216096" cy="2201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7DC463-D054-40C0-8C84-382211FF6BB6}"/>
              </a:ext>
            </a:extLst>
          </p:cNvPr>
          <p:cNvSpPr txBox="1"/>
          <p:nvPr/>
        </p:nvSpPr>
        <p:spPr>
          <a:xfrm>
            <a:off x="8311918" y="5249831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Tawba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8691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93DD6F-194B-4816-8609-663373F985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8236296" y="1306285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8049077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70199B7-ED3E-436D-8A35-1D86A66FB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5601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86928C53-A0AA-44D2-808F-2221C0E06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4702546" y="616286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e1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ABFC8-D766-4A27-9190-730310B3750A}"/>
              </a:ext>
            </a:extLst>
          </p:cNvPr>
          <p:cNvSpPr txBox="1"/>
          <p:nvPr/>
        </p:nvSpPr>
        <p:spPr>
          <a:xfrm>
            <a:off x="5014686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e2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BA7671-4BD3-4517-8374-4054BC088070}"/>
              </a:ext>
            </a:extLst>
          </p:cNvPr>
          <p:cNvSpPr txBox="1"/>
          <p:nvPr/>
        </p:nvSpPr>
        <p:spPr>
          <a:xfrm>
            <a:off x="8578930" y="634224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e3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F158A-0F43-477F-BD44-6B792E30859E}"/>
              </a:ext>
            </a:extLst>
          </p:cNvPr>
          <p:cNvSpPr/>
          <p:nvPr/>
        </p:nvSpPr>
        <p:spPr>
          <a:xfrm>
            <a:off x="1554481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FD37-9ADB-4F06-96CE-C955975F387F}"/>
              </a:ext>
            </a:extLst>
          </p:cNvPr>
          <p:cNvSpPr txBox="1"/>
          <p:nvPr/>
        </p:nvSpPr>
        <p:spPr>
          <a:xfrm>
            <a:off x="2388376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DCF33-0D05-4E25-B513-FDF776474C9E}"/>
              </a:ext>
            </a:extLst>
          </p:cNvPr>
          <p:cNvSpPr txBox="1"/>
          <p:nvPr/>
        </p:nvSpPr>
        <p:spPr>
          <a:xfrm>
            <a:off x="1630764" y="1448542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Chaque</a:t>
            </a:r>
            <a:r>
              <a:rPr lang="en-US" sz="1400" dirty="0"/>
              <a:t> jour,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aurez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</a:t>
            </a:r>
            <a:r>
              <a:rPr lang="en-US" sz="1400" dirty="0" err="1"/>
              <a:t>partie</a:t>
            </a:r>
            <a:r>
              <a:rPr lang="en-US" sz="1400" dirty="0"/>
              <a:t> à </a:t>
            </a:r>
            <a:r>
              <a:rPr lang="en-US" sz="1400" dirty="0" err="1"/>
              <a:t>apprendre</a:t>
            </a:r>
            <a:r>
              <a:rPr lang="en-US" sz="1400" dirty="0"/>
              <a:t>/</a:t>
            </a:r>
            <a:r>
              <a:rPr lang="en-US" sz="1400" dirty="0" err="1"/>
              <a:t>réviser</a:t>
            </a:r>
            <a:r>
              <a:rPr lang="en-US" sz="1400" dirty="0"/>
              <a:t> que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cocherez</a:t>
            </a:r>
            <a:r>
              <a:rPr lang="en-US" sz="1400" dirty="0"/>
              <a:t> </a:t>
            </a:r>
            <a:r>
              <a:rPr lang="en-US" sz="1400" dirty="0" err="1"/>
              <a:t>quand</a:t>
            </a:r>
            <a:r>
              <a:rPr lang="en-US" sz="1400" dirty="0"/>
              <a:t> </a:t>
            </a:r>
            <a:r>
              <a:rPr lang="en-US" sz="1400" dirty="0" err="1"/>
              <a:t>vous</a:t>
            </a:r>
            <a:r>
              <a:rPr lang="en-US" sz="1400" dirty="0"/>
              <a:t> </a:t>
            </a:r>
            <a:r>
              <a:rPr lang="en-US" sz="1400" dirty="0" err="1"/>
              <a:t>aurez</a:t>
            </a:r>
            <a:r>
              <a:rPr lang="en-US" sz="1400" dirty="0"/>
              <a:t> </a:t>
            </a:r>
            <a:r>
              <a:rPr lang="en-US" sz="1400" dirty="0" err="1"/>
              <a:t>terminé</a:t>
            </a:r>
            <a:r>
              <a:rPr lang="en-US" sz="1400" dirty="0"/>
              <a:t> .</a:t>
            </a:r>
            <a:endParaRPr lang="en-CA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ACD8F0-AA12-4399-A7F9-3BE942CBA49D}"/>
              </a:ext>
            </a:extLst>
          </p:cNvPr>
          <p:cNvSpPr/>
          <p:nvPr/>
        </p:nvSpPr>
        <p:spPr>
          <a:xfrm>
            <a:off x="4896047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475098-F5D5-48D8-984C-7B7948695D28}"/>
              </a:ext>
            </a:extLst>
          </p:cNvPr>
          <p:cNvSpPr txBox="1"/>
          <p:nvPr/>
        </p:nvSpPr>
        <p:spPr>
          <a:xfrm>
            <a:off x="4968322" y="1589909"/>
            <a:ext cx="225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Les parties </a:t>
            </a:r>
            <a:r>
              <a:rPr lang="en-US" sz="1400" dirty="0" err="1"/>
              <a:t>mémorisées</a:t>
            </a:r>
            <a:r>
              <a:rPr lang="en-US" sz="1400" dirty="0"/>
              <a:t> </a:t>
            </a:r>
            <a:r>
              <a:rPr lang="en-US" sz="1400" dirty="0" err="1"/>
              <a:t>entrent</a:t>
            </a:r>
            <a:r>
              <a:rPr lang="en-US" sz="1400" dirty="0"/>
              <a:t> dans </a:t>
            </a:r>
            <a:r>
              <a:rPr lang="ar-SY" sz="1400" dirty="0"/>
              <a:t>2</a:t>
            </a:r>
            <a:r>
              <a:rPr lang="en-US" sz="1400" dirty="0"/>
              <a:t> categories : </a:t>
            </a:r>
            <a:r>
              <a:rPr lang="en-US" sz="1400" dirty="0" err="1"/>
              <a:t>Makhzun</a:t>
            </a:r>
            <a:r>
              <a:rPr lang="en-US" sz="1400" dirty="0"/>
              <a:t> (</a:t>
            </a:r>
            <a:r>
              <a:rPr lang="en-US" sz="1400" dirty="0" err="1"/>
              <a:t>Stocké</a:t>
            </a:r>
            <a:r>
              <a:rPr lang="en-US" sz="1400" dirty="0"/>
              <a:t>) et </a:t>
            </a:r>
            <a:r>
              <a:rPr lang="en-US" sz="1400" dirty="0" err="1"/>
              <a:t>Qadim</a:t>
            </a:r>
            <a:r>
              <a:rPr lang="en-US" sz="1400" dirty="0"/>
              <a:t> (</a:t>
            </a:r>
            <a:r>
              <a:rPr lang="en-US" sz="1400" dirty="0" err="1"/>
              <a:t>Ancien</a:t>
            </a:r>
            <a:r>
              <a:rPr lang="en-US" sz="1400" dirty="0"/>
              <a:t>)</a:t>
            </a:r>
            <a:endParaRPr lang="en-CA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BB3EAA-0F98-4C01-AA06-92B4B3549BC3}"/>
              </a:ext>
            </a:extLst>
          </p:cNvPr>
          <p:cNvSpPr txBox="1"/>
          <p:nvPr/>
        </p:nvSpPr>
        <p:spPr>
          <a:xfrm>
            <a:off x="5014686" y="2921941"/>
            <a:ext cx="22089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highlight>
                  <a:srgbClr val="FFFF00"/>
                </a:highlight>
              </a:rPr>
              <a:t>Makhzun</a:t>
            </a:r>
            <a:r>
              <a:rPr lang="en-US" sz="1400" dirty="0"/>
              <a:t> : La </a:t>
            </a:r>
            <a:r>
              <a:rPr lang="en-US" sz="1400" dirty="0" err="1"/>
              <a:t>partie</a:t>
            </a:r>
            <a:r>
              <a:rPr lang="en-US" sz="1400" dirty="0"/>
              <a:t> du Coran qui </a:t>
            </a:r>
            <a:r>
              <a:rPr lang="en-US" sz="1400" dirty="0" err="1"/>
              <a:t>est</a:t>
            </a:r>
            <a:r>
              <a:rPr lang="en-US" sz="1400" dirty="0"/>
              <a:t> dans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mémoire</a:t>
            </a:r>
            <a:r>
              <a:rPr lang="en-US" sz="1400" dirty="0"/>
              <a:t> </a:t>
            </a:r>
            <a:r>
              <a:rPr lang="en-US" sz="1400" u="sng" dirty="0"/>
              <a:t>à court </a:t>
            </a:r>
            <a:r>
              <a:rPr lang="en-US" sz="1400" u="sng" dirty="0" err="1"/>
              <a:t>terme</a:t>
            </a:r>
            <a:endParaRPr lang="en-US" sz="1400" u="sng" dirty="0"/>
          </a:p>
          <a:p>
            <a:endParaRPr lang="en-US" sz="1400" u="sng" dirty="0"/>
          </a:p>
          <a:p>
            <a:r>
              <a:rPr lang="en-US" sz="1400" dirty="0" err="1">
                <a:highlight>
                  <a:srgbClr val="FFFF00"/>
                </a:highlight>
              </a:rPr>
              <a:t>Qadim</a:t>
            </a:r>
            <a:r>
              <a:rPr lang="en-US" sz="1400" dirty="0"/>
              <a:t> : La </a:t>
            </a:r>
            <a:r>
              <a:rPr lang="en-US" sz="1400" dirty="0" err="1"/>
              <a:t>partie</a:t>
            </a:r>
            <a:r>
              <a:rPr lang="en-US" sz="1400" dirty="0"/>
              <a:t> du Coran qui </a:t>
            </a:r>
            <a:r>
              <a:rPr lang="en-US" sz="1400" dirty="0" err="1"/>
              <a:t>est</a:t>
            </a:r>
            <a:r>
              <a:rPr lang="en-US" sz="1400" dirty="0"/>
              <a:t> dans </a:t>
            </a:r>
            <a:r>
              <a:rPr lang="en-US" sz="1400" dirty="0" err="1"/>
              <a:t>votre</a:t>
            </a:r>
            <a:r>
              <a:rPr lang="en-US" sz="1400" dirty="0"/>
              <a:t> </a:t>
            </a:r>
            <a:r>
              <a:rPr lang="en-US" sz="1400" dirty="0" err="1"/>
              <a:t>mémoire</a:t>
            </a:r>
            <a:r>
              <a:rPr lang="en-US" sz="1400" dirty="0"/>
              <a:t> </a:t>
            </a:r>
            <a:r>
              <a:rPr lang="en-US" sz="1400" u="sng" dirty="0"/>
              <a:t>à long </a:t>
            </a:r>
            <a:r>
              <a:rPr lang="en-US" sz="1400" u="sng" dirty="0" err="1"/>
              <a:t>terme</a:t>
            </a:r>
            <a:endParaRPr lang="en-US" sz="1400" u="sng" dirty="0"/>
          </a:p>
          <a:p>
            <a:endParaRPr lang="en-CA" sz="1400" u="sng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37E60-28E2-4536-9C0A-7033D5398F3B}"/>
              </a:ext>
            </a:extLst>
          </p:cNvPr>
          <p:cNvSpPr txBox="1"/>
          <p:nvPr/>
        </p:nvSpPr>
        <p:spPr>
          <a:xfrm>
            <a:off x="5755770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32FC2-B7EB-43D5-9644-28435C13832E}"/>
              </a:ext>
            </a:extLst>
          </p:cNvPr>
          <p:cNvSpPr txBox="1"/>
          <p:nvPr/>
        </p:nvSpPr>
        <p:spPr>
          <a:xfrm>
            <a:off x="8305882" y="1404475"/>
            <a:ext cx="225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Jauges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0E27D7-6E57-40A4-980B-766C88BC7F9F}"/>
              </a:ext>
            </a:extLst>
          </p:cNvPr>
          <p:cNvGrpSpPr/>
          <p:nvPr/>
        </p:nvGrpSpPr>
        <p:grpSpPr>
          <a:xfrm>
            <a:off x="2420401" y="5326063"/>
            <a:ext cx="658132" cy="100012"/>
            <a:chOff x="2474913" y="5326063"/>
            <a:chExt cx="658132" cy="100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D04F3F-2AA7-4202-BB4B-43BEF969268A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3FF3427-0004-4961-A62E-9AD3536826D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8F08A2-5ED5-4060-8447-7899E57CDA87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EEFB1EC-D5E6-4D0F-AE6F-8B60464AF882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828D6E-889E-426F-8078-9044A4B353D0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496C7B-1CCD-4EE8-AF07-0D47C168279F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982DD2-80B6-4BE8-A5ED-24E254DDB292}"/>
              </a:ext>
            </a:extLst>
          </p:cNvPr>
          <p:cNvGrpSpPr/>
          <p:nvPr/>
        </p:nvGrpSpPr>
        <p:grpSpPr>
          <a:xfrm>
            <a:off x="5766933" y="5316540"/>
            <a:ext cx="658132" cy="100012"/>
            <a:chOff x="2474913" y="5326063"/>
            <a:chExt cx="658132" cy="1000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9C2C24C-F60C-4DF4-B494-83DF3D709FCB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1410E13-9944-489F-A683-FE5AC208F9A6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8C98E2-059F-4C67-BD44-E8DC106375BB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DA7D7C1-A510-4AF2-899A-9C19441ABB2D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9992462-E44A-4FC5-9A6C-0287F78858E9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4E402E-BDE9-4E9F-AC99-5E9CCFDE74BD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CD103D-1D27-4D4C-8D79-4797636D54CD}"/>
              </a:ext>
            </a:extLst>
          </p:cNvPr>
          <p:cNvGrpSpPr/>
          <p:nvPr/>
        </p:nvGrpSpPr>
        <p:grpSpPr>
          <a:xfrm>
            <a:off x="9113467" y="5316540"/>
            <a:ext cx="658132" cy="100012"/>
            <a:chOff x="2474913" y="5326063"/>
            <a:chExt cx="658132" cy="10001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3F89D5-302F-47FC-80B6-9AE386996324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9CEC055-6825-40C5-86F4-01E15679DAD2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4D6FA05-083B-41FC-875D-6D52C109DA76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0F52949-2015-40E1-8F2D-8644872602E9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7BE7B6-330A-47E2-8482-9B8B792D4114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E7D52C-35CE-434F-8C88-FE31E4B268F6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9072466" y="4710142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D1D45E-53A3-4CB2-A8DD-036F3AA74674}"/>
              </a:ext>
            </a:extLst>
          </p:cNvPr>
          <p:cNvGrpSpPr/>
          <p:nvPr/>
        </p:nvGrpSpPr>
        <p:grpSpPr>
          <a:xfrm>
            <a:off x="8282711" y="3962878"/>
            <a:ext cx="2353155" cy="696997"/>
            <a:chOff x="8284364" y="3956321"/>
            <a:chExt cx="2353155" cy="69699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DEF892F-ED2A-4B04-8008-E78A3989E600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12E2E7-8287-45BB-B10D-693F54601559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5085854-56FD-434D-90D3-706EE85DD886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B339F-E561-4336-A4BC-F9F5B0028DCB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063C45-C785-4A87-926C-6F5D9D5214F3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A3EA7-88DE-404C-ABFB-59BA3F7C93B8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B956F5C-C94C-4745-A521-E9370543D50B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601B1E-6506-45C8-8794-E6A2D1B1B4C7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33D85CB-8869-40A9-A5E7-99C24DA09229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629C56-8A73-489B-B4F3-327C76638F1F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20F55C-39CC-48F6-AB4B-2950030A82AD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661A1-6BC4-4695-88C3-120CD337C497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D921F1-7F93-4F59-888B-48F707CDF1A0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54C378-4DFE-471C-9328-73683948BB86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C4073B-C534-4CED-91DA-F3E0C7129CCF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751ADC-7676-48C3-BF0B-5C24D8961B28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E3623-9609-438F-AE90-C158D09F680F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B280577-B003-4CDE-B963-00510689BAA6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1AFAA4-BA47-4895-A533-C18E5363AA5B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8236296" y="1809657"/>
            <a:ext cx="237475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300" dirty="0"/>
              <a:t>Chaque partie mémorisée aura une jauge verte vous indiquant sont état. </a:t>
            </a:r>
            <a:r>
              <a:rPr lang="fr-FR" sz="1300" dirty="0"/>
              <a:t>Au tout début, la jauge verte a 2 points max. Quand l’utilisateur ne révise pas ce qu’il a à réviser, la jauge perds 1 point. S’il révise, la jauge récupère 0.5 points. Chaque 5 jours, la jauge ajoute 1 point max.</a:t>
            </a:r>
            <a:r>
              <a:rPr lang="fr-FR" sz="1400" dirty="0"/>
              <a:t> </a:t>
            </a:r>
          </a:p>
          <a:p>
            <a:pPr algn="ctr"/>
            <a:endParaRPr lang="fr-CA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CD1059-3B4F-4344-BB35-594DC9F2F296}"/>
              </a:ext>
            </a:extLst>
          </p:cNvPr>
          <p:cNvSpPr/>
          <p:nvPr/>
        </p:nvSpPr>
        <p:spPr>
          <a:xfrm>
            <a:off x="1630765" y="2544016"/>
            <a:ext cx="2255354" cy="88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6CF4117-EAA1-4672-9C87-0BE43002EE12}"/>
              </a:ext>
            </a:extLst>
          </p:cNvPr>
          <p:cNvSpPr/>
          <p:nvPr/>
        </p:nvSpPr>
        <p:spPr>
          <a:xfrm>
            <a:off x="1642780" y="3517016"/>
            <a:ext cx="2255354" cy="8849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0D14C-57C8-4ED5-8AF8-A37E3F60ADB1}"/>
              </a:ext>
            </a:extLst>
          </p:cNvPr>
          <p:cNvSpPr txBox="1"/>
          <p:nvPr/>
        </p:nvSpPr>
        <p:spPr>
          <a:xfrm>
            <a:off x="1697339" y="2556753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Révision</a:t>
            </a:r>
            <a:endParaRPr lang="en-CA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EE9345-0BF4-459B-A9B6-35DD65A9855E}"/>
              </a:ext>
            </a:extLst>
          </p:cNvPr>
          <p:cNvSpPr txBox="1"/>
          <p:nvPr/>
        </p:nvSpPr>
        <p:spPr>
          <a:xfrm>
            <a:off x="1687230" y="2838428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603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5-15</a:t>
            </a:r>
            <a:endParaRPr lang="en-CA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F455FC-C6D7-4D66-ACCF-04918EFA8F24}"/>
              </a:ext>
            </a:extLst>
          </p:cNvPr>
          <p:cNvSpPr/>
          <p:nvPr/>
        </p:nvSpPr>
        <p:spPr>
          <a:xfrm>
            <a:off x="3138457" y="2948138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ChartJS and &amp;quot;half donuts&amp;quot;">
            <a:extLst>
              <a:ext uri="{FF2B5EF4-FFF2-40B4-BE49-F238E27FC236}">
                <a16:creationId xmlns:a16="http://schemas.microsoft.com/office/drawing/2014/main" id="{04643A5F-B341-4BDA-AA4E-7BADE1978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2870366" y="2607431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B5D90E1-1C91-4751-B907-678D8B8D51F6}"/>
                  </a:ext>
                </a:extLst>
              </p:cNvPr>
              <p:cNvSpPr txBox="1"/>
              <p:nvPr/>
            </p:nvSpPr>
            <p:spPr>
              <a:xfrm>
                <a:off x="3034985" y="2905795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B5D90E1-1C91-4751-B907-678D8B8D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985" y="2905795"/>
                <a:ext cx="636413" cy="424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8AF7440D-CF72-4276-88ED-44BA5509D771}"/>
              </a:ext>
            </a:extLst>
          </p:cNvPr>
          <p:cNvSpPr txBox="1"/>
          <p:nvPr/>
        </p:nvSpPr>
        <p:spPr>
          <a:xfrm>
            <a:off x="1697339" y="3544253"/>
            <a:ext cx="136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Mémorisation</a:t>
            </a:r>
            <a:endParaRPr lang="en-CA" sz="16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9488BD6-91E2-44D1-B682-ADDA8FD96628}"/>
              </a:ext>
            </a:extLst>
          </p:cNvPr>
          <p:cNvSpPr txBox="1"/>
          <p:nvPr/>
        </p:nvSpPr>
        <p:spPr>
          <a:xfrm>
            <a:off x="1734903" y="3785551"/>
            <a:ext cx="84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601</a:t>
            </a:r>
          </a:p>
          <a:p>
            <a:r>
              <a:rPr lang="en-US" sz="1400" dirty="0" err="1"/>
              <a:t>Ligne</a:t>
            </a:r>
            <a:r>
              <a:rPr lang="en-US" sz="1400" dirty="0"/>
              <a:t> 3-6</a:t>
            </a:r>
            <a:endParaRPr lang="en-CA" sz="1400" dirty="0"/>
          </a:p>
        </p:txBody>
      </p:sp>
      <p:pic>
        <p:nvPicPr>
          <p:cNvPr id="103" name="Picture 2" descr="ChartJS and &amp;quot;half donuts&amp;quot;">
            <a:extLst>
              <a:ext uri="{FF2B5EF4-FFF2-40B4-BE49-F238E27FC236}">
                <a16:creationId xmlns:a16="http://schemas.microsoft.com/office/drawing/2014/main" id="{46941523-2048-42D3-B453-3AD5FBB81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892" b="81529" l="14831" r="81568">
                        <a14:foregroundMark x1="19219" y1="67208" x2="23729" y2="51911"/>
                        <a14:foregroundMark x1="15466" y1="79936" x2="16657" y2="75898"/>
                        <a14:foregroundMark x1="23729" y1="51911" x2="28814" y2="46178"/>
                        <a14:foregroundMark x1="28814" y1="46178" x2="50636" y2="35669"/>
                        <a14:foregroundMark x1="50636" y1="35669" x2="56992" y2="35987"/>
                        <a14:foregroundMark x1="56992" y1="35987" x2="63983" y2="40127"/>
                        <a14:foregroundMark x1="63983" y1="40127" x2="78814" y2="75796"/>
                        <a14:foregroundMark x1="78814" y1="75796" x2="73305" y2="79936"/>
                        <a14:foregroundMark x1="73305" y1="79936" x2="67797" y2="59873"/>
                        <a14:foregroundMark x1="67797" y1="59873" x2="63347" y2="53822"/>
                        <a14:foregroundMark x1="63347" y1="53822" x2="51271" y2="46497"/>
                        <a14:foregroundMark x1="51271" y1="46497" x2="39619" y2="46178"/>
                        <a14:foregroundMark x1="39619" y1="46178" x2="33263" y2="49682"/>
                        <a14:foregroundMark x1="33263" y1="49682" x2="24153" y2="79299"/>
                        <a14:foregroundMark x1="24153" y1="79299" x2="17373" y2="79299"/>
                        <a14:foregroundMark x1="17373" y1="79299" x2="16745" y2="75947"/>
                        <a14:foregroundMark x1="17882" y1="63443" x2="20763" y2="56688"/>
                        <a14:foregroundMark x1="65042" y1="45541" x2="71186" y2="47134"/>
                        <a14:foregroundMark x1="71186" y1="47134" x2="78390" y2="64968"/>
                        <a14:foregroundMark x1="78390" y1="64968" x2="80093" y2="72930"/>
                        <a14:foregroundMark x1="78770" y1="75738" x2="74788" y2="80573"/>
                        <a14:foregroundMark x1="74788" y1="80573" x2="70127" y2="77070"/>
                        <a14:foregroundMark x1="75000" y1="79299" x2="78728" y2="75296"/>
                        <a14:foregroundMark x1="78884" y1="76942" x2="75212" y2="80255"/>
                        <a14:foregroundMark x1="75212" y1="80255" x2="74788" y2="79936"/>
                        <a14:foregroundMark x1="16737" y1="66879" x2="15042" y2="76433"/>
                        <a14:foregroundMark x1="15042" y1="76433" x2="20975" y2="81529"/>
                        <a14:foregroundMark x1="20975" y1="81529" x2="26271" y2="81847"/>
                        <a14:foregroundMark x1="80932" y1="71656" x2="81568" y2="80892"/>
                        <a14:foregroundMark x1="81568" y1="80892" x2="79449" y2="72293"/>
                        <a14:backgroundMark x1="68220" y1="83758" x2="60805" y2="63057"/>
                        <a14:backgroundMark x1="60805" y1="63057" x2="55085" y2="56369"/>
                        <a14:backgroundMark x1="55085" y1="56369" x2="48305" y2="53503"/>
                        <a14:backgroundMark x1="48305" y1="53503" x2="41737" y2="55414"/>
                        <a14:backgroundMark x1="41737" y1="55414" x2="36441" y2="62739"/>
                        <a14:backgroundMark x1="36441" y1="62739" x2="31144" y2="79936"/>
                        <a14:backgroundMark x1="31144" y1="79936" x2="25424" y2="86306"/>
                        <a14:backgroundMark x1="24243" y1="86515" x2="18220" y2="87580"/>
                        <a14:backgroundMark x1="25424" y1="86306" x2="24818" y2="86413"/>
                        <a14:backgroundMark x1="18220" y1="87580" x2="12712" y2="82803"/>
                        <a14:backgroundMark x1="12656" y1="80205" x2="12554" y2="75458"/>
                        <a14:backgroundMark x1="12712" y1="82803" x2="12661" y2="80446"/>
                        <a14:backgroundMark x1="14700" y1="66081" x2="15466" y2="63694"/>
                        <a14:backgroundMark x1="15466" y1="63694" x2="18008" y2="43949"/>
                        <a14:backgroundMark x1="18008" y1="43949" x2="21398" y2="36306"/>
                        <a14:backgroundMark x1="21398" y1="36306" x2="35381" y2="24522"/>
                        <a14:backgroundMark x1="35381" y1="24522" x2="46610" y2="23885"/>
                        <a14:backgroundMark x1="46610" y1="23885" x2="60593" y2="26752"/>
                        <a14:backgroundMark x1="60593" y1="26752" x2="75000" y2="38217"/>
                        <a14:backgroundMark x1="75000" y1="38217" x2="83686" y2="56369"/>
                        <a14:backgroundMark x1="85136" y1="80339" x2="85169" y2="80892"/>
                        <a14:backgroundMark x1="83686" y1="56369" x2="85014" y2="78330"/>
                        <a14:backgroundMark x1="85169" y1="80892" x2="81568" y2="89172"/>
                        <a14:backgroundMark x1="81568" y1="89172" x2="79661" y2="90127"/>
                        <a14:backgroundMark x1="15678" y1="65924" x2="15646" y2="66452"/>
                        <a14:backgroundMark x1="82880" y1="80688" x2="83263" y2="84713"/>
                        <a14:backgroundMark x1="82954" y1="80677" x2="83263" y2="84076"/>
                        <a14:backgroundMark x1="82504" y1="80746" x2="82627" y2="84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08" t="24499" r="12042" b="11441"/>
          <a:stretch/>
        </p:blipFill>
        <p:spPr bwMode="auto">
          <a:xfrm>
            <a:off x="2956986" y="3556495"/>
            <a:ext cx="965650" cy="5232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Oval 104">
            <a:extLst>
              <a:ext uri="{FF2B5EF4-FFF2-40B4-BE49-F238E27FC236}">
                <a16:creationId xmlns:a16="http://schemas.microsoft.com/office/drawing/2014/main" id="{445183EA-E830-408C-8CBE-9BA6A3CB8815}"/>
              </a:ext>
            </a:extLst>
          </p:cNvPr>
          <p:cNvSpPr/>
          <p:nvPr/>
        </p:nvSpPr>
        <p:spPr>
          <a:xfrm>
            <a:off x="3213427" y="3895515"/>
            <a:ext cx="429470" cy="375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96A6FA-952C-4A47-818D-18B7377E2552}"/>
                  </a:ext>
                </a:extLst>
              </p:cNvPr>
              <p:cNvSpPr txBox="1"/>
              <p:nvPr/>
            </p:nvSpPr>
            <p:spPr>
              <a:xfrm>
                <a:off x="3121605" y="3854859"/>
                <a:ext cx="636413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CA" sz="11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96A6FA-952C-4A47-818D-18B7377E2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605" y="3854859"/>
                <a:ext cx="636413" cy="4249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416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60A247-97F8-491C-9AE8-E0D238A78DDC}"/>
              </a:ext>
            </a:extLst>
          </p:cNvPr>
          <p:cNvSpPr/>
          <p:nvPr/>
        </p:nvSpPr>
        <p:spPr>
          <a:xfrm>
            <a:off x="0" y="-3629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6DBE9-178A-4981-A5EA-6902015B44C0}"/>
              </a:ext>
            </a:extLst>
          </p:cNvPr>
          <p:cNvSpPr/>
          <p:nvPr/>
        </p:nvSpPr>
        <p:spPr>
          <a:xfrm>
            <a:off x="1529138" y="1306286"/>
            <a:ext cx="2407920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DE35-04FB-4A85-8C20-C86FF29E285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-31073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Vues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26">
            <a:extLst>
              <a:ext uri="{FF2B5EF4-FFF2-40B4-BE49-F238E27FC236}">
                <a16:creationId xmlns:a16="http://schemas.microsoft.com/office/drawing/2014/main" id="{9437BB45-883F-45A5-AC09-121E38085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9752" r="34185" b="3482"/>
          <a:stretch/>
        </p:blipFill>
        <p:spPr bwMode="auto">
          <a:xfrm>
            <a:off x="1341919" y="616287"/>
            <a:ext cx="2786907" cy="56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F3D2E3-39C9-4D81-9CA7-F9E6C019621E}"/>
              </a:ext>
            </a:extLst>
          </p:cNvPr>
          <p:cNvSpPr txBox="1"/>
          <p:nvPr/>
        </p:nvSpPr>
        <p:spPr>
          <a:xfrm>
            <a:off x="1756229" y="6364016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Écran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e4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32FC2-B7EB-43D5-9644-28435C13832E}"/>
              </a:ext>
            </a:extLst>
          </p:cNvPr>
          <p:cNvSpPr txBox="1"/>
          <p:nvPr/>
        </p:nvSpPr>
        <p:spPr>
          <a:xfrm>
            <a:off x="1598724" y="1404476"/>
            <a:ext cx="225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Jauges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CD103D-1D27-4D4C-8D79-4797636D54CD}"/>
              </a:ext>
            </a:extLst>
          </p:cNvPr>
          <p:cNvGrpSpPr/>
          <p:nvPr/>
        </p:nvGrpSpPr>
        <p:grpSpPr>
          <a:xfrm>
            <a:off x="2406309" y="5316541"/>
            <a:ext cx="658132" cy="100012"/>
            <a:chOff x="2474913" y="5326063"/>
            <a:chExt cx="658132" cy="10001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3F89D5-302F-47FC-80B6-9AE386996324}"/>
                </a:ext>
              </a:extLst>
            </p:cNvPr>
            <p:cNvGrpSpPr/>
            <p:nvPr/>
          </p:nvGrpSpPr>
          <p:grpSpPr>
            <a:xfrm>
              <a:off x="2474913" y="5326063"/>
              <a:ext cx="519339" cy="100012"/>
              <a:chOff x="2474913" y="5326063"/>
              <a:chExt cx="519339" cy="10001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9CEC055-6825-40C5-86F4-01E15679DAD2}"/>
                  </a:ext>
                </a:extLst>
              </p:cNvPr>
              <p:cNvSpPr/>
              <p:nvPr/>
            </p:nvSpPr>
            <p:spPr>
              <a:xfrm>
                <a:off x="2474913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4D6FA05-083B-41FC-875D-6D52C109DA76}"/>
                  </a:ext>
                </a:extLst>
              </p:cNvPr>
              <p:cNvSpPr/>
              <p:nvPr/>
            </p:nvSpPr>
            <p:spPr>
              <a:xfrm>
                <a:off x="261518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0F52949-2015-40E1-8F2D-8644872602E9}"/>
                  </a:ext>
                </a:extLst>
              </p:cNvPr>
              <p:cNvSpPr/>
              <p:nvPr/>
            </p:nvSpPr>
            <p:spPr>
              <a:xfrm>
                <a:off x="2755447" y="5326063"/>
                <a:ext cx="100012" cy="1000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7BE7B6-330A-47E2-8482-9B8B792D4114}"/>
                  </a:ext>
                </a:extLst>
              </p:cNvPr>
              <p:cNvSpPr/>
              <p:nvPr/>
            </p:nvSpPr>
            <p:spPr>
              <a:xfrm>
                <a:off x="2894240" y="5326063"/>
                <a:ext cx="100012" cy="10001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E7D52C-35CE-434F-8C88-FE31E4B268F6}"/>
                </a:ext>
              </a:extLst>
            </p:cNvPr>
            <p:cNvSpPr/>
            <p:nvPr/>
          </p:nvSpPr>
          <p:spPr>
            <a:xfrm>
              <a:off x="3033033" y="5326063"/>
              <a:ext cx="100012" cy="1000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98E7C6B-F6B6-4647-A282-A44C887332BC}"/>
              </a:ext>
            </a:extLst>
          </p:cNvPr>
          <p:cNvSpPr txBox="1"/>
          <p:nvPr/>
        </p:nvSpPr>
        <p:spPr>
          <a:xfrm>
            <a:off x="2365308" y="4710143"/>
            <a:ext cx="722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Suivant</a:t>
            </a:r>
            <a:endParaRPr lang="en-CA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9D1D45E-53A3-4CB2-A8DD-036F3AA74674}"/>
              </a:ext>
            </a:extLst>
          </p:cNvPr>
          <p:cNvGrpSpPr/>
          <p:nvPr/>
        </p:nvGrpSpPr>
        <p:grpSpPr>
          <a:xfrm>
            <a:off x="1575553" y="3962879"/>
            <a:ext cx="2353155" cy="696997"/>
            <a:chOff x="8284364" y="3956321"/>
            <a:chExt cx="2353155" cy="69699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DEF892F-ED2A-4B04-8008-E78A3989E600}"/>
                </a:ext>
              </a:extLst>
            </p:cNvPr>
            <p:cNvSpPr/>
            <p:nvPr/>
          </p:nvSpPr>
          <p:spPr>
            <a:xfrm>
              <a:off x="9972605" y="4444276"/>
              <a:ext cx="652381" cy="15304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Qadim</a:t>
              </a:r>
              <a:endParaRPr lang="en-CA" sz="8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12E2E7-8287-45BB-B10D-693F54601559}"/>
                </a:ext>
              </a:extLst>
            </p:cNvPr>
            <p:cNvSpPr txBox="1"/>
            <p:nvPr/>
          </p:nvSpPr>
          <p:spPr>
            <a:xfrm>
              <a:off x="9959898" y="3962324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23</a:t>
              </a:r>
              <a:endParaRPr lang="en-CA" sz="14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5085854-56FD-434D-90D3-706EE85DD886}"/>
                </a:ext>
              </a:extLst>
            </p:cNvPr>
            <p:cNvSpPr/>
            <p:nvPr/>
          </p:nvSpPr>
          <p:spPr>
            <a:xfrm>
              <a:off x="9972606" y="4234857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01B339F-E561-4336-A4BC-F9F5B0028DCB}"/>
                </a:ext>
              </a:extLst>
            </p:cNvPr>
            <p:cNvSpPr txBox="1"/>
            <p:nvPr/>
          </p:nvSpPr>
          <p:spPr>
            <a:xfrm>
              <a:off x="8284364" y="395632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21</a:t>
              </a:r>
              <a:endParaRPr lang="en-CA" sz="14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063C45-C785-4A87-926C-6F5D9D5214F3}"/>
                </a:ext>
              </a:extLst>
            </p:cNvPr>
            <p:cNvSpPr txBox="1"/>
            <p:nvPr/>
          </p:nvSpPr>
          <p:spPr>
            <a:xfrm>
              <a:off x="9146145" y="3958451"/>
              <a:ext cx="67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Juz</a:t>
              </a:r>
              <a:r>
                <a:rPr lang="en-US" sz="1400" dirty="0"/>
                <a:t>’ 22</a:t>
              </a:r>
              <a:endParaRPr lang="en-CA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A3EA7-88DE-404C-ABFB-59BA3F7C93B8}"/>
                </a:ext>
              </a:extLst>
            </p:cNvPr>
            <p:cNvSpPr/>
            <p:nvPr/>
          </p:nvSpPr>
          <p:spPr>
            <a:xfrm>
              <a:off x="8294537" y="4219606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B956F5C-C94C-4745-A521-E9370543D50B}"/>
                </a:ext>
              </a:extLst>
            </p:cNvPr>
            <p:cNvSpPr/>
            <p:nvPr/>
          </p:nvSpPr>
          <p:spPr>
            <a:xfrm>
              <a:off x="9171418" y="4227064"/>
              <a:ext cx="652381" cy="1530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601B1E-6506-45C8-8794-E6A2D1B1B4C7}"/>
                </a:ext>
              </a:extLst>
            </p:cNvPr>
            <p:cNvSpPr/>
            <p:nvPr/>
          </p:nvSpPr>
          <p:spPr>
            <a:xfrm>
              <a:off x="8294537" y="4219606"/>
              <a:ext cx="45245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33D85CB-8869-40A9-A5E7-99C24DA09229}"/>
                </a:ext>
              </a:extLst>
            </p:cNvPr>
            <p:cNvSpPr/>
            <p:nvPr/>
          </p:nvSpPr>
          <p:spPr>
            <a:xfrm>
              <a:off x="9172472" y="4227306"/>
              <a:ext cx="195993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629C56-8A73-489B-B4F3-327C76638F1F}"/>
                </a:ext>
              </a:extLst>
            </p:cNvPr>
            <p:cNvSpPr/>
            <p:nvPr/>
          </p:nvSpPr>
          <p:spPr>
            <a:xfrm>
              <a:off x="9972605" y="4234856"/>
              <a:ext cx="410817" cy="15304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20F55C-39CC-48F6-AB4B-2950030A82AD}"/>
                </a:ext>
              </a:extLst>
            </p:cNvPr>
            <p:cNvSpPr/>
            <p:nvPr/>
          </p:nvSpPr>
          <p:spPr>
            <a:xfrm>
              <a:off x="8302114" y="4439925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A661A1-6BC4-4695-88C3-120CD337C497}"/>
                </a:ext>
              </a:extLst>
            </p:cNvPr>
            <p:cNvSpPr/>
            <p:nvPr/>
          </p:nvSpPr>
          <p:spPr>
            <a:xfrm>
              <a:off x="9171385" y="4450688"/>
              <a:ext cx="652381" cy="1530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4D921F1-7F93-4F59-888B-48F707CDF1A0}"/>
                </a:ext>
              </a:extLst>
            </p:cNvPr>
            <p:cNvSpPr/>
            <p:nvPr/>
          </p:nvSpPr>
          <p:spPr>
            <a:xfrm>
              <a:off x="8294537" y="4439925"/>
              <a:ext cx="359032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54C378-4DFE-471C-9328-73683948BB86}"/>
                </a:ext>
              </a:extLst>
            </p:cNvPr>
            <p:cNvSpPr/>
            <p:nvPr/>
          </p:nvSpPr>
          <p:spPr>
            <a:xfrm>
              <a:off x="9171383" y="4454158"/>
              <a:ext cx="609453" cy="148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C4073B-C534-4CED-91DA-F3E0C7129CCF}"/>
                </a:ext>
              </a:extLst>
            </p:cNvPr>
            <p:cNvSpPr txBox="1"/>
            <p:nvPr/>
          </p:nvSpPr>
          <p:spPr>
            <a:xfrm>
              <a:off x="8423909" y="4173381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2/3</a:t>
              </a:r>
              <a:endParaRPr lang="en-CA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751ADC-7676-48C3-BF0B-5C24D8961B28}"/>
                </a:ext>
              </a:extLst>
            </p:cNvPr>
            <p:cNvSpPr txBox="1"/>
            <p:nvPr/>
          </p:nvSpPr>
          <p:spPr>
            <a:xfrm>
              <a:off x="9328621" y="4180473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2/7</a:t>
              </a:r>
              <a:endParaRPr lang="en-CA" sz="1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AE3623-9609-438F-AE90-C158D09F680F}"/>
                </a:ext>
              </a:extLst>
            </p:cNvPr>
            <p:cNvSpPr txBox="1"/>
            <p:nvPr/>
          </p:nvSpPr>
          <p:spPr>
            <a:xfrm>
              <a:off x="10107630" y="418826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11/15</a:t>
              </a:r>
              <a:endParaRPr lang="en-CA" sz="1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B280577-B003-4CDE-B963-00510689BAA6}"/>
                </a:ext>
              </a:extLst>
            </p:cNvPr>
            <p:cNvSpPr txBox="1"/>
            <p:nvPr/>
          </p:nvSpPr>
          <p:spPr>
            <a:xfrm>
              <a:off x="8402859" y="439107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15/30</a:t>
              </a:r>
              <a:endParaRPr lang="en-CA" sz="1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1AFAA4-BA47-4895-A533-C18E5363AA5B}"/>
                </a:ext>
              </a:extLst>
            </p:cNvPr>
            <p:cNvSpPr txBox="1"/>
            <p:nvPr/>
          </p:nvSpPr>
          <p:spPr>
            <a:xfrm>
              <a:off x="9258631" y="4407097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28/30</a:t>
              </a:r>
              <a:endParaRPr lang="en-CA" sz="10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BF38A09-B58E-4FCD-8942-1724313335E7}"/>
              </a:ext>
            </a:extLst>
          </p:cNvPr>
          <p:cNvSpPr txBox="1"/>
          <p:nvPr/>
        </p:nvSpPr>
        <p:spPr>
          <a:xfrm>
            <a:off x="1529138" y="2064572"/>
            <a:ext cx="240122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Passé 30 jours sans que la jauge verte se vide, la partie passe dans l’ensemble </a:t>
            </a:r>
            <a:r>
              <a:rPr lang="fr-FR" sz="1400" dirty="0" err="1"/>
              <a:t>Qadim</a:t>
            </a:r>
            <a:r>
              <a:rPr lang="fr-FR" sz="1400" dirty="0"/>
              <a:t>. À ce stade, la jauge verte restera stable à 15 points max et l’utilisateur restaurera 1 point à la révision.</a:t>
            </a:r>
          </a:p>
          <a:p>
            <a:pPr algn="ctr"/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1495368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46752</TotalTime>
  <Words>1122</Words>
  <Application>Microsoft Office PowerPoint</Application>
  <PresentationFormat>Widescreen</PresentationFormat>
  <Paragraphs>295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Courier New</vt:lpstr>
      <vt:lpstr>Office Theme</vt:lpstr>
      <vt:lpstr>Todo</vt:lpstr>
      <vt:lpstr>Fonctionnalités principale</vt:lpstr>
      <vt:lpstr>Autres informations</vt:lpstr>
      <vt:lpstr>Vues</vt:lpstr>
      <vt:lpstr>Vues</vt:lpstr>
      <vt:lpstr>Vues</vt:lpstr>
      <vt:lpstr>Vues</vt:lpstr>
      <vt:lpstr>Vues</vt:lpstr>
      <vt:lpstr>Vues</vt:lpstr>
      <vt:lpstr>Vues</vt:lpstr>
      <vt:lpstr>Vues</vt:lpstr>
      <vt:lpstr>Vues</vt:lpstr>
      <vt:lpstr>Vues</vt:lpstr>
      <vt:lpstr>Assets</vt:lpstr>
      <vt:lpstr>Assets</vt:lpstr>
      <vt:lpstr>Assets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Yahia, Hadi</dc:creator>
  <cp:lastModifiedBy>Yahia, Hadi</cp:lastModifiedBy>
  <cp:revision>132</cp:revision>
  <dcterms:created xsi:type="dcterms:W3CDTF">2020-08-09T00:02:18Z</dcterms:created>
  <dcterms:modified xsi:type="dcterms:W3CDTF">2021-08-14T23:11:11Z</dcterms:modified>
</cp:coreProperties>
</file>